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7.jpg" ContentType="image/jp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media/image31.jpg" ContentType="image/jpg"/>
  <Override PartName="/ppt/media/image32.jpg" ContentType="image/jpg"/>
  <Override PartName="/ppt/notesSlides/notesSlide44.xml" ContentType="application/vnd.openxmlformats-officedocument.presentationml.notesSlide+xml"/>
  <Override PartName="/ppt/media/image33.jpg" ContentType="image/jpg"/>
  <Override PartName="/ppt/media/image34.jpg" ContentType="image/jpg"/>
  <Override PartName="/ppt/notesSlides/notesSlide45.xml" ContentType="application/vnd.openxmlformats-officedocument.presentationml.notesSlide+xml"/>
  <Override PartName="/ppt/media/image35.jpg" ContentType="image/jpg"/>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media/image38.jpg" ContentType="image/jpg"/>
  <Override PartName="/ppt/notesSlides/notesSlide65.xml" ContentType="application/vnd.openxmlformats-officedocument.presentationml.notesSlide+xml"/>
  <Override PartName="/ppt/media/image39.jpg" ContentType="image/jpg"/>
  <Override PartName="/ppt/notesSlides/notesSlide66.xml" ContentType="application/vnd.openxmlformats-officedocument.presentationml.notesSlide+xml"/>
  <Override PartName="/ppt/notesSlides/notesSlide67.xml" ContentType="application/vnd.openxmlformats-officedocument.presentationml.notesSlide+xml"/>
  <Override PartName="/ppt/media/image41.jpg" ContentType="image/jpg"/>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media/image52.jpg" ContentType="image/jpg"/>
  <Override PartName="/ppt/notesSlides/notesSlide103.xml" ContentType="application/vnd.openxmlformats-officedocument.presentationml.notesSlide+xml"/>
  <Override PartName="/ppt/media/image53.jpg" ContentType="image/jpg"/>
  <Override PartName="/ppt/notesSlides/notesSlide104.xml" ContentType="application/vnd.openxmlformats-officedocument.presentationml.notesSlide+xml"/>
  <Override PartName="/ppt/notesSlides/notesSlide105.xml" ContentType="application/vnd.openxmlformats-officedocument.presentationml.notesSlide+xml"/>
  <Override PartName="/ppt/media/image54.jpg" ContentType="image/jpg"/>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media/image65.jpg" ContentType="image/jpg"/>
  <Override PartName="/ppt/notesSlides/notesSlide132.xml" ContentType="application/vnd.openxmlformats-officedocument.presentationml.notesSlide+xml"/>
  <Override PartName="/ppt/notesSlides/notesSlide133.xml" ContentType="application/vnd.openxmlformats-officedocument.presentationml.notesSlide+xml"/>
  <Override PartName="/ppt/media/image66.jpg" ContentType="image/jpg"/>
  <Override PartName="/ppt/notesSlides/notesSlide134.xml" ContentType="application/vnd.openxmlformats-officedocument.presentationml.notesSlide+xml"/>
  <Override PartName="/ppt/media/image67.jpg" ContentType="image/jpg"/>
  <Override PartName="/ppt/notesSlides/notesSlide135.xml" ContentType="application/vnd.openxmlformats-officedocument.presentationml.notesSlide+xml"/>
  <Override PartName="/ppt/notesSlides/notesSlide136.xml" ContentType="application/vnd.openxmlformats-officedocument.presentationml.notesSlide+xml"/>
  <Override PartName="/ppt/media/image68.jpg" ContentType="image/jpg"/>
  <Override PartName="/ppt/media/image69.jpg" ContentType="image/jpg"/>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media/image71.jpg" ContentType="image/jpg"/>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media/image72.jpg" ContentType="image/jpg"/>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media/image74.jpg" ContentType="image/jpg"/>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media/image77.jpg" ContentType="image/jpg"/>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3"/>
  </p:notesMasterIdLst>
  <p:sldIdLst>
    <p:sldId id="256" r:id="rId2"/>
    <p:sldId id="368" r:id="rId3"/>
    <p:sldId id="279" r:id="rId4"/>
    <p:sldId id="259" r:id="rId5"/>
    <p:sldId id="264" r:id="rId6"/>
    <p:sldId id="493" r:id="rId7"/>
    <p:sldId id="265" r:id="rId8"/>
    <p:sldId id="266" r:id="rId9"/>
    <p:sldId id="267" r:id="rId10"/>
    <p:sldId id="268" r:id="rId11"/>
    <p:sldId id="269" r:id="rId12"/>
    <p:sldId id="270" r:id="rId13"/>
    <p:sldId id="271" r:id="rId14"/>
    <p:sldId id="494" r:id="rId15"/>
    <p:sldId id="495" r:id="rId16"/>
    <p:sldId id="260" r:id="rId17"/>
    <p:sldId id="280" r:id="rId18"/>
    <p:sldId id="281" r:id="rId19"/>
    <p:sldId id="282" r:id="rId20"/>
    <p:sldId id="283" r:id="rId21"/>
    <p:sldId id="284" r:id="rId22"/>
    <p:sldId id="286" r:id="rId23"/>
    <p:sldId id="285"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497" r:id="rId39"/>
    <p:sldId id="496" r:id="rId40"/>
    <p:sldId id="498" r:id="rId41"/>
    <p:sldId id="499" r:id="rId42"/>
    <p:sldId id="500" r:id="rId43"/>
    <p:sldId id="501" r:id="rId44"/>
    <p:sldId id="301" r:id="rId45"/>
    <p:sldId id="302" r:id="rId46"/>
    <p:sldId id="303" r:id="rId47"/>
    <p:sldId id="304" r:id="rId48"/>
    <p:sldId id="305" r:id="rId49"/>
    <p:sldId id="307" r:id="rId50"/>
    <p:sldId id="308" r:id="rId51"/>
    <p:sldId id="309" r:id="rId52"/>
    <p:sldId id="310" r:id="rId53"/>
    <p:sldId id="311" r:id="rId54"/>
    <p:sldId id="313" r:id="rId55"/>
    <p:sldId id="312" r:id="rId56"/>
    <p:sldId id="503" r:id="rId57"/>
    <p:sldId id="504" r:id="rId58"/>
    <p:sldId id="505" r:id="rId59"/>
    <p:sldId id="506" r:id="rId60"/>
    <p:sldId id="507" r:id="rId61"/>
    <p:sldId id="508" r:id="rId62"/>
    <p:sldId id="509" r:id="rId63"/>
    <p:sldId id="510" r:id="rId64"/>
    <p:sldId id="511" r:id="rId65"/>
    <p:sldId id="512" r:id="rId66"/>
    <p:sldId id="513" r:id="rId67"/>
    <p:sldId id="514" r:id="rId68"/>
    <p:sldId id="515" r:id="rId69"/>
    <p:sldId id="516" r:id="rId70"/>
    <p:sldId id="517" r:id="rId71"/>
    <p:sldId id="502" r:id="rId72"/>
    <p:sldId id="483" r:id="rId73"/>
    <p:sldId id="484" r:id="rId74"/>
    <p:sldId id="485" r:id="rId75"/>
    <p:sldId id="486" r:id="rId76"/>
    <p:sldId id="487" r:id="rId77"/>
    <p:sldId id="488" r:id="rId78"/>
    <p:sldId id="489" r:id="rId79"/>
    <p:sldId id="490" r:id="rId80"/>
    <p:sldId id="492" r:id="rId81"/>
    <p:sldId id="416" r:id="rId82"/>
    <p:sldId id="417" r:id="rId83"/>
    <p:sldId id="418" r:id="rId84"/>
    <p:sldId id="419" r:id="rId85"/>
    <p:sldId id="420" r:id="rId86"/>
    <p:sldId id="421" r:id="rId87"/>
    <p:sldId id="422" r:id="rId88"/>
    <p:sldId id="423" r:id="rId89"/>
    <p:sldId id="424" r:id="rId90"/>
    <p:sldId id="425" r:id="rId91"/>
    <p:sldId id="426" r:id="rId92"/>
    <p:sldId id="427" r:id="rId93"/>
    <p:sldId id="429" r:id="rId94"/>
    <p:sldId id="430" r:id="rId95"/>
    <p:sldId id="431" r:id="rId96"/>
    <p:sldId id="432" r:id="rId97"/>
    <p:sldId id="433" r:id="rId98"/>
    <p:sldId id="434" r:id="rId99"/>
    <p:sldId id="436" r:id="rId100"/>
    <p:sldId id="437" r:id="rId101"/>
    <p:sldId id="438" r:id="rId102"/>
    <p:sldId id="439" r:id="rId103"/>
    <p:sldId id="440" r:id="rId104"/>
    <p:sldId id="441" r:id="rId105"/>
    <p:sldId id="442" r:id="rId106"/>
    <p:sldId id="443" r:id="rId107"/>
    <p:sldId id="444" r:id="rId108"/>
    <p:sldId id="314" r:id="rId109"/>
    <p:sldId id="315" r:id="rId110"/>
    <p:sldId id="316" r:id="rId111"/>
    <p:sldId id="317" r:id="rId112"/>
    <p:sldId id="318" r:id="rId113"/>
    <p:sldId id="319" r:id="rId114"/>
    <p:sldId id="320" r:id="rId115"/>
    <p:sldId id="321" r:id="rId116"/>
    <p:sldId id="322" r:id="rId117"/>
    <p:sldId id="323" r:id="rId118"/>
    <p:sldId id="324" r:id="rId119"/>
    <p:sldId id="534" r:id="rId120"/>
    <p:sldId id="535" r:id="rId121"/>
    <p:sldId id="536" r:id="rId122"/>
    <p:sldId id="537" r:id="rId123"/>
    <p:sldId id="538" r:id="rId124"/>
    <p:sldId id="539" r:id="rId125"/>
    <p:sldId id="540" r:id="rId126"/>
    <p:sldId id="541" r:id="rId127"/>
    <p:sldId id="542" r:id="rId128"/>
    <p:sldId id="543" r:id="rId129"/>
    <p:sldId id="544" r:id="rId130"/>
    <p:sldId id="545" r:id="rId131"/>
    <p:sldId id="471" r:id="rId132"/>
    <p:sldId id="472" r:id="rId133"/>
    <p:sldId id="473" r:id="rId134"/>
    <p:sldId id="474" r:id="rId135"/>
    <p:sldId id="475" r:id="rId136"/>
    <p:sldId id="476" r:id="rId137"/>
    <p:sldId id="477" r:id="rId138"/>
    <p:sldId id="478" r:id="rId139"/>
    <p:sldId id="479" r:id="rId140"/>
    <p:sldId id="480" r:id="rId141"/>
    <p:sldId id="481" r:id="rId142"/>
    <p:sldId id="343" r:id="rId143"/>
    <p:sldId id="527" r:id="rId144"/>
    <p:sldId id="528" r:id="rId145"/>
    <p:sldId id="529" r:id="rId146"/>
    <p:sldId id="530" r:id="rId147"/>
    <p:sldId id="531" r:id="rId148"/>
    <p:sldId id="518" r:id="rId149"/>
    <p:sldId id="519" r:id="rId150"/>
    <p:sldId id="520" r:id="rId151"/>
    <p:sldId id="521" r:id="rId152"/>
    <p:sldId id="522" r:id="rId153"/>
    <p:sldId id="523" r:id="rId154"/>
    <p:sldId id="524" r:id="rId155"/>
    <p:sldId id="526" r:id="rId156"/>
    <p:sldId id="344" r:id="rId157"/>
    <p:sldId id="464" r:id="rId158"/>
    <p:sldId id="465" r:id="rId159"/>
    <p:sldId id="466" r:id="rId160"/>
    <p:sldId id="345" r:id="rId161"/>
    <p:sldId id="346" r:id="rId162"/>
    <p:sldId id="467" r:id="rId163"/>
    <p:sldId id="468" r:id="rId164"/>
    <p:sldId id="469" r:id="rId165"/>
    <p:sldId id="470" r:id="rId166"/>
    <p:sldId id="350" r:id="rId167"/>
    <p:sldId id="351" r:id="rId168"/>
    <p:sldId id="482" r:id="rId169"/>
    <p:sldId id="359" r:id="rId170"/>
    <p:sldId id="367" r:id="rId171"/>
    <p:sldId id="360" r:id="rId172"/>
    <p:sldId id="361" r:id="rId173"/>
    <p:sldId id="362" r:id="rId174"/>
    <p:sldId id="363" r:id="rId175"/>
    <p:sldId id="364" r:id="rId176"/>
    <p:sldId id="365" r:id="rId177"/>
    <p:sldId id="366" r:id="rId178"/>
    <p:sldId id="369" r:id="rId179"/>
    <p:sldId id="375" r:id="rId180"/>
    <p:sldId id="376" r:id="rId181"/>
    <p:sldId id="377" r:id="rId182"/>
    <p:sldId id="378" r:id="rId183"/>
    <p:sldId id="379" r:id="rId184"/>
    <p:sldId id="380" r:id="rId185"/>
    <p:sldId id="381" r:id="rId186"/>
    <p:sldId id="382" r:id="rId187"/>
    <p:sldId id="383" r:id="rId188"/>
    <p:sldId id="384" r:id="rId189"/>
    <p:sldId id="397" r:id="rId190"/>
    <p:sldId id="398" r:id="rId191"/>
    <p:sldId id="399" r:id="rId192"/>
  </p:sldIdLst>
  <p:sldSz cx="9144000" cy="5143500" type="screen16x9"/>
  <p:notesSz cx="6858000" cy="9144000"/>
  <p:embeddedFontLst>
    <p:embeddedFont>
      <p:font typeface="Roboto" panose="020B0604020202020204" charset="0"/>
      <p:regular r:id="rId194"/>
      <p:bold r:id="rId195"/>
      <p:italic r:id="rId196"/>
      <p:boldItalic r:id="rId197"/>
    </p:embeddedFont>
    <p:embeddedFont>
      <p:font typeface="Century Gothic" panose="020B0502020202020204" pitchFamily="34" charset="0"/>
      <p:regular r:id="rId198"/>
      <p:bold r:id="rId199"/>
      <p:italic r:id="rId200"/>
      <p:boldItalic r:id="rId201"/>
    </p:embeddedFont>
    <p:embeddedFont>
      <p:font typeface="Trebuchet MS" panose="020B0603020202020204" pitchFamily="34" charset="0"/>
      <p:regular r:id="rId202"/>
      <p:bold r:id="rId203"/>
      <p:italic r:id="rId204"/>
      <p:boldItalic r:id="rId205"/>
    </p:embeddedFont>
    <p:embeddedFont>
      <p:font typeface="Amatic SC" panose="020B0604020202020204" charset="0"/>
      <p:regular r:id="rId206"/>
      <p:bold r:id="rId207"/>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Sección predeterminada" id="{24443B61-73A3-48BE-A19E-AC013963921D}">
          <p14:sldIdLst>
            <p14:sldId id="256"/>
            <p14:sldId id="368"/>
            <p14:sldId id="279"/>
            <p14:sldId id="259"/>
            <p14:sldId id="264"/>
            <p14:sldId id="493"/>
            <p14:sldId id="265"/>
            <p14:sldId id="266"/>
            <p14:sldId id="267"/>
            <p14:sldId id="268"/>
            <p14:sldId id="269"/>
            <p14:sldId id="270"/>
            <p14:sldId id="271"/>
            <p14:sldId id="494"/>
            <p14:sldId id="495"/>
            <p14:sldId id="260"/>
            <p14:sldId id="280"/>
            <p14:sldId id="281"/>
            <p14:sldId id="282"/>
            <p14:sldId id="283"/>
            <p14:sldId id="284"/>
            <p14:sldId id="286"/>
            <p14:sldId id="285"/>
            <p14:sldId id="287"/>
            <p14:sldId id="288"/>
            <p14:sldId id="289"/>
            <p14:sldId id="290"/>
            <p14:sldId id="291"/>
            <p14:sldId id="292"/>
            <p14:sldId id="293"/>
            <p14:sldId id="294"/>
            <p14:sldId id="295"/>
            <p14:sldId id="296"/>
            <p14:sldId id="297"/>
            <p14:sldId id="298"/>
            <p14:sldId id="299"/>
            <p14:sldId id="300"/>
            <p14:sldId id="497"/>
            <p14:sldId id="496"/>
            <p14:sldId id="498"/>
            <p14:sldId id="499"/>
            <p14:sldId id="500"/>
            <p14:sldId id="501"/>
            <p14:sldId id="301"/>
            <p14:sldId id="302"/>
            <p14:sldId id="303"/>
            <p14:sldId id="304"/>
            <p14:sldId id="305"/>
            <p14:sldId id="307"/>
            <p14:sldId id="308"/>
            <p14:sldId id="309"/>
            <p14:sldId id="310"/>
            <p14:sldId id="311"/>
            <p14:sldId id="313"/>
            <p14:sldId id="312"/>
            <p14:sldId id="503"/>
            <p14:sldId id="504"/>
            <p14:sldId id="505"/>
            <p14:sldId id="506"/>
            <p14:sldId id="507"/>
            <p14:sldId id="508"/>
            <p14:sldId id="509"/>
            <p14:sldId id="510"/>
            <p14:sldId id="511"/>
            <p14:sldId id="512"/>
            <p14:sldId id="513"/>
            <p14:sldId id="514"/>
            <p14:sldId id="515"/>
            <p14:sldId id="516"/>
            <p14:sldId id="517"/>
            <p14:sldId id="502"/>
            <p14:sldId id="483"/>
            <p14:sldId id="484"/>
            <p14:sldId id="485"/>
            <p14:sldId id="486"/>
            <p14:sldId id="487"/>
            <p14:sldId id="488"/>
            <p14:sldId id="489"/>
            <p14:sldId id="490"/>
            <p14:sldId id="492"/>
            <p14:sldId id="416"/>
            <p14:sldId id="417"/>
            <p14:sldId id="418"/>
            <p14:sldId id="419"/>
            <p14:sldId id="420"/>
            <p14:sldId id="421"/>
            <p14:sldId id="422"/>
            <p14:sldId id="423"/>
            <p14:sldId id="424"/>
            <p14:sldId id="425"/>
            <p14:sldId id="426"/>
            <p14:sldId id="427"/>
            <p14:sldId id="429"/>
            <p14:sldId id="430"/>
            <p14:sldId id="431"/>
            <p14:sldId id="432"/>
            <p14:sldId id="433"/>
            <p14:sldId id="434"/>
            <p14:sldId id="436"/>
            <p14:sldId id="437"/>
            <p14:sldId id="438"/>
            <p14:sldId id="439"/>
            <p14:sldId id="440"/>
            <p14:sldId id="441"/>
            <p14:sldId id="442"/>
            <p14:sldId id="443"/>
            <p14:sldId id="444"/>
            <p14:sldId id="314"/>
            <p14:sldId id="315"/>
            <p14:sldId id="316"/>
            <p14:sldId id="317"/>
            <p14:sldId id="318"/>
            <p14:sldId id="319"/>
            <p14:sldId id="320"/>
            <p14:sldId id="321"/>
            <p14:sldId id="322"/>
            <p14:sldId id="323"/>
            <p14:sldId id="324"/>
            <p14:sldId id="534"/>
            <p14:sldId id="535"/>
            <p14:sldId id="536"/>
            <p14:sldId id="537"/>
            <p14:sldId id="538"/>
            <p14:sldId id="539"/>
            <p14:sldId id="540"/>
            <p14:sldId id="541"/>
            <p14:sldId id="542"/>
            <p14:sldId id="543"/>
            <p14:sldId id="544"/>
            <p14:sldId id="545"/>
            <p14:sldId id="471"/>
            <p14:sldId id="472"/>
            <p14:sldId id="473"/>
            <p14:sldId id="474"/>
            <p14:sldId id="475"/>
            <p14:sldId id="476"/>
            <p14:sldId id="477"/>
            <p14:sldId id="478"/>
            <p14:sldId id="479"/>
            <p14:sldId id="480"/>
            <p14:sldId id="481"/>
            <p14:sldId id="343"/>
            <p14:sldId id="527"/>
            <p14:sldId id="528"/>
            <p14:sldId id="529"/>
            <p14:sldId id="530"/>
            <p14:sldId id="531"/>
            <p14:sldId id="518"/>
            <p14:sldId id="519"/>
            <p14:sldId id="520"/>
            <p14:sldId id="521"/>
            <p14:sldId id="522"/>
            <p14:sldId id="523"/>
            <p14:sldId id="524"/>
            <p14:sldId id="526"/>
            <p14:sldId id="344"/>
            <p14:sldId id="464"/>
            <p14:sldId id="465"/>
            <p14:sldId id="466"/>
            <p14:sldId id="345"/>
            <p14:sldId id="346"/>
            <p14:sldId id="467"/>
            <p14:sldId id="468"/>
            <p14:sldId id="469"/>
            <p14:sldId id="470"/>
            <p14:sldId id="350"/>
            <p14:sldId id="351"/>
            <p14:sldId id="482"/>
            <p14:sldId id="359"/>
            <p14:sldId id="367"/>
            <p14:sldId id="360"/>
            <p14:sldId id="361"/>
            <p14:sldId id="362"/>
            <p14:sldId id="363"/>
            <p14:sldId id="364"/>
            <p14:sldId id="365"/>
            <p14:sldId id="366"/>
            <p14:sldId id="369"/>
            <p14:sldId id="375"/>
            <p14:sldId id="376"/>
            <p14:sldId id="377"/>
            <p14:sldId id="378"/>
            <p14:sldId id="379"/>
            <p14:sldId id="380"/>
            <p14:sldId id="381"/>
            <p14:sldId id="382"/>
            <p14:sldId id="383"/>
            <p14:sldId id="384"/>
            <p14:sldId id="397"/>
            <p14:sldId id="398"/>
            <p14:sldId id="3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3990"/>
    <a:srgbClr val="D23369"/>
    <a:srgbClr val="3949AB"/>
    <a:srgbClr val="00CC00"/>
    <a:srgbClr val="66FF99"/>
    <a:srgbClr val="CCFFCC"/>
    <a:srgbClr val="99FF99"/>
    <a:srgbClr val="7890CD"/>
    <a:srgbClr val="212D74"/>
    <a:srgbClr val="F062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79" autoAdjust="0"/>
    <p:restoredTop sz="94434" autoAdjust="0"/>
  </p:normalViewPr>
  <p:slideViewPr>
    <p:cSldViewPr snapToGrid="0">
      <p:cViewPr varScale="1">
        <p:scale>
          <a:sx n="109" d="100"/>
          <a:sy n="109" d="100"/>
        </p:scale>
        <p:origin x="43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1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font" Target="fonts/font13.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notesMaster" Target="notesMasters/notesMaster1.xml"/><Relationship Id="rId207" Type="http://schemas.openxmlformats.org/officeDocument/2006/relationships/font" Target="fonts/font14.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1.fntdata"/><Relationship Id="rId199" Type="http://schemas.openxmlformats.org/officeDocument/2006/relationships/font" Target="fonts/font6.fntdata"/><Relationship Id="rId203" Type="http://schemas.openxmlformats.org/officeDocument/2006/relationships/font" Target="fonts/font10.fntdata"/><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2.fntdata"/><Relationship Id="rId20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3.fntdata"/><Relationship Id="rId200" Type="http://schemas.openxmlformats.org/officeDocument/2006/relationships/font" Target="fonts/font7.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4.fntdata"/><Relationship Id="rId201" Type="http://schemas.openxmlformats.org/officeDocument/2006/relationships/font" Target="fonts/font8.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5.fntdata"/><Relationship Id="rId202" Type="http://schemas.openxmlformats.org/officeDocument/2006/relationships/font" Target="fonts/font9.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18364803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51120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79419468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5283522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310291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1581130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2865435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3272356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0674231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9365137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2357514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09809313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629248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4623971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1313455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3410880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434478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588232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49847004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41826433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15350982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56183683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2311531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128598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16634352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1353782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81447994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20615011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10940870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92759703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08893211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02973669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62022780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74894586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611207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9633687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2740386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8985698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41108025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73924589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533554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3649881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7468826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10743879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46314980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477647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01259746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26949098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50000869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0562886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10709897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70714874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MX" dirty="0" smtClean="0"/>
              <a:t>Cursor</a:t>
            </a:r>
          </a:p>
          <a:p>
            <a:pPr marL="0" marR="0" indent="0" algn="l" defTabSz="914400" rtl="0" eaLnBrk="1" fontAlgn="auto" latinLnBrk="0" hangingPunct="1">
              <a:lnSpc>
                <a:spcPct val="100000"/>
              </a:lnSpc>
              <a:spcBef>
                <a:spcPts val="0"/>
              </a:spcBef>
              <a:spcAft>
                <a:spcPts val="0"/>
              </a:spcAft>
              <a:buClrTx/>
              <a:buSzTx/>
              <a:buFontTx/>
              <a:buNone/>
              <a:tabLst/>
              <a:defRPr/>
            </a:pPr>
            <a:r>
              <a:rPr lang="es-MX" sz="1100" spc="30" dirty="0" smtClean="0">
                <a:solidFill>
                  <a:srgbClr val="FFFFFF"/>
                </a:solidFill>
                <a:latin typeface="Century Gothic"/>
                <a:cs typeface="Century Gothic"/>
              </a:rPr>
              <a:t>Est</a:t>
            </a:r>
            <a:r>
              <a:rPr lang="es-MX" sz="1100" spc="0" dirty="0" smtClean="0">
                <a:solidFill>
                  <a:srgbClr val="FFFFFF"/>
                </a:solidFill>
                <a:latin typeface="Century Gothic"/>
                <a:cs typeface="Century Gothic"/>
              </a:rPr>
              <a:t>a</a:t>
            </a:r>
            <a:r>
              <a:rPr lang="es-MX" sz="1100" spc="60" dirty="0" smtClean="0">
                <a:solidFill>
                  <a:srgbClr val="FFFFFF"/>
                </a:solidFill>
                <a:latin typeface="Century Gothic"/>
                <a:cs typeface="Century Gothic"/>
              </a:rPr>
              <a:t> </a:t>
            </a:r>
            <a:r>
              <a:rPr lang="es-MX" sz="1100" spc="20" dirty="0" smtClean="0">
                <a:solidFill>
                  <a:srgbClr val="FFFFFF"/>
                </a:solidFill>
                <a:latin typeface="Century Gothic"/>
                <a:cs typeface="Century Gothic"/>
              </a:rPr>
              <a:t>inte</a:t>
            </a:r>
            <a:r>
              <a:rPr lang="es-MX" sz="1100" spc="100" dirty="0" smtClean="0">
                <a:solidFill>
                  <a:srgbClr val="FFFFFF"/>
                </a:solidFill>
                <a:latin typeface="Century Gothic"/>
                <a:cs typeface="Century Gothic"/>
              </a:rPr>
              <a:t>r</a:t>
            </a:r>
            <a:r>
              <a:rPr lang="es-MX" sz="1100" spc="20" dirty="0" smtClean="0">
                <a:solidFill>
                  <a:srgbClr val="FFFFFF"/>
                </a:solidFill>
                <a:latin typeface="Century Gothic"/>
                <a:cs typeface="Century Gothic"/>
              </a:rPr>
              <a:t>fac</a:t>
            </a:r>
            <a:r>
              <a:rPr lang="es-MX" sz="1100" spc="-15" dirty="0" smtClean="0">
                <a:solidFill>
                  <a:srgbClr val="FFFFFF"/>
                </a:solidFill>
                <a:latin typeface="Century Gothic"/>
                <a:cs typeface="Century Gothic"/>
              </a:rPr>
              <a:t>e</a:t>
            </a:r>
            <a:r>
              <a:rPr lang="es-MX" sz="1100" spc="60" dirty="0" smtClean="0">
                <a:solidFill>
                  <a:srgbClr val="FFFFFF"/>
                </a:solidFill>
                <a:latin typeface="Century Gothic"/>
                <a:cs typeface="Century Gothic"/>
              </a:rPr>
              <a:t> </a:t>
            </a:r>
            <a:r>
              <a:rPr lang="es-MX" sz="1100" spc="15" dirty="0" smtClean="0">
                <a:solidFill>
                  <a:srgbClr val="FFFFFF"/>
                </a:solidFill>
                <a:latin typeface="Century Gothic"/>
                <a:cs typeface="Century Gothic"/>
              </a:rPr>
              <a:t>no</a:t>
            </a:r>
            <a:r>
              <a:rPr lang="es-MX" sz="1100" spc="-10" dirty="0" smtClean="0">
                <a:solidFill>
                  <a:srgbClr val="FFFFFF"/>
                </a:solidFill>
                <a:latin typeface="Century Gothic"/>
                <a:cs typeface="Century Gothic"/>
              </a:rPr>
              <a:t>s</a:t>
            </a:r>
            <a:r>
              <a:rPr lang="es-MX" sz="1100" spc="60" dirty="0" smtClean="0">
                <a:solidFill>
                  <a:srgbClr val="FFFFFF"/>
                </a:solidFill>
                <a:latin typeface="Century Gothic"/>
                <a:cs typeface="Century Gothic"/>
              </a:rPr>
              <a:t> </a:t>
            </a:r>
            <a:r>
              <a:rPr lang="es-MX" sz="1100" spc="15" dirty="0" smtClean="0">
                <a:solidFill>
                  <a:srgbClr val="FFFFFF"/>
                </a:solidFill>
                <a:latin typeface="Century Gothic"/>
                <a:cs typeface="Century Gothic"/>
              </a:rPr>
              <a:t>p</a:t>
            </a:r>
            <a:r>
              <a:rPr lang="es-MX" sz="1100" spc="10" dirty="0" smtClean="0">
                <a:solidFill>
                  <a:srgbClr val="FFFFFF"/>
                </a:solidFill>
                <a:latin typeface="Century Gothic"/>
                <a:cs typeface="Century Gothic"/>
              </a:rPr>
              <a:t>r</a:t>
            </a:r>
            <a:r>
              <a:rPr lang="es-MX" sz="1100" spc="15" dirty="0" smtClean="0">
                <a:solidFill>
                  <a:srgbClr val="FFFFFF"/>
                </a:solidFill>
                <a:latin typeface="Century Gothic"/>
                <a:cs typeface="Century Gothic"/>
              </a:rPr>
              <a:t>ove</a:t>
            </a:r>
            <a:r>
              <a:rPr lang="es-MX" sz="1100" spc="-15" dirty="0" smtClean="0">
                <a:solidFill>
                  <a:srgbClr val="FFFFFF"/>
                </a:solidFill>
                <a:latin typeface="Century Gothic"/>
                <a:cs typeface="Century Gothic"/>
              </a:rPr>
              <a:t>e</a:t>
            </a:r>
            <a:r>
              <a:rPr lang="es-MX" sz="1100" spc="60" dirty="0" smtClean="0">
                <a:solidFill>
                  <a:srgbClr val="FFFFFF"/>
                </a:solidFill>
                <a:latin typeface="Century Gothic"/>
                <a:cs typeface="Century Gothic"/>
              </a:rPr>
              <a:t> </a:t>
            </a:r>
            <a:r>
              <a:rPr lang="es-MX" sz="1100" spc="15" dirty="0" smtClean="0">
                <a:solidFill>
                  <a:srgbClr val="FFFFFF"/>
                </a:solidFill>
                <a:latin typeface="Century Gothic"/>
                <a:cs typeface="Century Gothic"/>
              </a:rPr>
              <a:t>acces</a:t>
            </a:r>
            <a:r>
              <a:rPr lang="es-MX" sz="1100" spc="-15" dirty="0" smtClean="0">
                <a:solidFill>
                  <a:srgbClr val="FFFFFF"/>
                </a:solidFill>
                <a:latin typeface="Century Gothic"/>
                <a:cs typeface="Century Gothic"/>
              </a:rPr>
              <a:t>o</a:t>
            </a:r>
            <a:r>
              <a:rPr lang="es-MX" sz="1100" spc="60" dirty="0" smtClean="0">
                <a:solidFill>
                  <a:srgbClr val="FFFFFF"/>
                </a:solidFill>
                <a:latin typeface="Century Gothic"/>
                <a:cs typeface="Century Gothic"/>
              </a:rPr>
              <a:t> </a:t>
            </a:r>
            <a:r>
              <a:rPr lang="es-MX" sz="1100" spc="0" dirty="0" smtClean="0">
                <a:solidFill>
                  <a:srgbClr val="FFFFFF"/>
                </a:solidFill>
                <a:latin typeface="Century Gothic"/>
                <a:cs typeface="Century Gothic"/>
              </a:rPr>
              <a:t>a</a:t>
            </a:r>
            <a:r>
              <a:rPr lang="es-MX" sz="1100" spc="60" dirty="0" smtClean="0">
                <a:solidFill>
                  <a:srgbClr val="FFFFFF"/>
                </a:solidFill>
                <a:latin typeface="Century Gothic"/>
                <a:cs typeface="Century Gothic"/>
              </a:rPr>
              <a:t> </a:t>
            </a:r>
            <a:r>
              <a:rPr lang="es-MX" sz="1100" spc="30" dirty="0" smtClean="0">
                <a:solidFill>
                  <a:srgbClr val="FFFFFF"/>
                </a:solidFill>
                <a:latin typeface="Century Gothic"/>
                <a:cs typeface="Century Gothic"/>
              </a:rPr>
              <a:t>lo</a:t>
            </a:r>
            <a:r>
              <a:rPr lang="es-MX" sz="1100" spc="0" dirty="0" smtClean="0">
                <a:solidFill>
                  <a:srgbClr val="FFFFFF"/>
                </a:solidFill>
                <a:latin typeface="Century Gothic"/>
                <a:cs typeface="Century Gothic"/>
              </a:rPr>
              <a:t>s</a:t>
            </a:r>
            <a:r>
              <a:rPr lang="es-MX" sz="1100" spc="60" dirty="0" smtClean="0">
                <a:solidFill>
                  <a:srgbClr val="FFFFFF"/>
                </a:solidFill>
                <a:latin typeface="Century Gothic"/>
                <a:cs typeface="Century Gothic"/>
              </a:rPr>
              <a:t> </a:t>
            </a:r>
            <a:r>
              <a:rPr lang="es-MX" sz="1100" spc="30" dirty="0" smtClean="0">
                <a:solidFill>
                  <a:srgbClr val="FFFFFF"/>
                </a:solidFill>
                <a:latin typeface="Century Gothic"/>
                <a:cs typeface="Century Gothic"/>
              </a:rPr>
              <a:t>dato</a:t>
            </a:r>
            <a:r>
              <a:rPr lang="es-MX" sz="1100" spc="0" dirty="0" smtClean="0">
                <a:solidFill>
                  <a:srgbClr val="FFFFFF"/>
                </a:solidFill>
                <a:latin typeface="Century Gothic"/>
                <a:cs typeface="Century Gothic"/>
              </a:rPr>
              <a:t>s</a:t>
            </a:r>
            <a:r>
              <a:rPr lang="es-MX" sz="1100" spc="60" dirty="0" smtClean="0">
                <a:solidFill>
                  <a:srgbClr val="FFFFFF"/>
                </a:solidFill>
                <a:latin typeface="Century Gothic"/>
                <a:cs typeface="Century Gothic"/>
              </a:rPr>
              <a:t> </a:t>
            </a:r>
            <a:r>
              <a:rPr lang="es-MX" sz="1100" spc="15" dirty="0" smtClean="0">
                <a:solidFill>
                  <a:srgbClr val="FFFFFF"/>
                </a:solidFill>
                <a:latin typeface="Century Gothic"/>
                <a:cs typeface="Century Gothic"/>
              </a:rPr>
              <a:t>qu</a:t>
            </a:r>
            <a:r>
              <a:rPr lang="es-MX" sz="1100" spc="-15" dirty="0" smtClean="0">
                <a:solidFill>
                  <a:srgbClr val="FFFFFF"/>
                </a:solidFill>
                <a:latin typeface="Century Gothic"/>
                <a:cs typeface="Century Gothic"/>
              </a:rPr>
              <a:t>e</a:t>
            </a:r>
            <a:r>
              <a:rPr lang="es-MX" sz="1100" spc="60" dirty="0" smtClean="0">
                <a:solidFill>
                  <a:srgbClr val="FFFFFF"/>
                </a:solidFill>
                <a:latin typeface="Century Gothic"/>
                <a:cs typeface="Century Gothic"/>
              </a:rPr>
              <a:t> </a:t>
            </a:r>
            <a:r>
              <a:rPr lang="es-MX" sz="1100" spc="30" dirty="0" smtClean="0">
                <a:solidFill>
                  <a:srgbClr val="FFFFFF"/>
                </a:solidFill>
                <a:latin typeface="Century Gothic"/>
                <a:cs typeface="Century Gothic"/>
              </a:rPr>
              <a:t>devuelv</a:t>
            </a:r>
            <a:r>
              <a:rPr lang="es-MX" sz="1100" spc="0" dirty="0" smtClean="0">
                <a:solidFill>
                  <a:srgbClr val="FFFFFF"/>
                </a:solidFill>
                <a:latin typeface="Century Gothic"/>
                <a:cs typeface="Century Gothic"/>
              </a:rPr>
              <a:t>e</a:t>
            </a:r>
            <a:r>
              <a:rPr lang="es-MX" sz="1100" spc="60" dirty="0" smtClean="0">
                <a:solidFill>
                  <a:srgbClr val="FFFFFF"/>
                </a:solidFill>
                <a:latin typeface="Century Gothic"/>
                <a:cs typeface="Century Gothic"/>
              </a:rPr>
              <a:t> </a:t>
            </a:r>
            <a:r>
              <a:rPr lang="es-MX" sz="1100" spc="15" dirty="0" smtClean="0">
                <a:solidFill>
                  <a:srgbClr val="FFFFFF"/>
                </a:solidFill>
                <a:latin typeface="Century Gothic"/>
                <a:cs typeface="Century Gothic"/>
              </a:rPr>
              <a:t>u</a:t>
            </a:r>
            <a:r>
              <a:rPr lang="es-MX" sz="1100" spc="-15" dirty="0" smtClean="0">
                <a:solidFill>
                  <a:srgbClr val="FFFFFF"/>
                </a:solidFill>
                <a:latin typeface="Century Gothic"/>
                <a:cs typeface="Century Gothic"/>
              </a:rPr>
              <a:t>n</a:t>
            </a:r>
            <a:r>
              <a:rPr lang="es-MX" sz="1100" spc="40" dirty="0" smtClean="0">
                <a:solidFill>
                  <a:srgbClr val="FFFFFF"/>
                </a:solidFill>
                <a:latin typeface="Century Gothic"/>
                <a:cs typeface="Century Gothic"/>
              </a:rPr>
              <a:t> </a:t>
            </a:r>
            <a:r>
              <a:rPr lang="es-MX" sz="1100" spc="20" dirty="0" err="1" smtClean="0">
                <a:solidFill>
                  <a:srgbClr val="FFFFFF"/>
                </a:solidFill>
                <a:latin typeface="Century Gothic"/>
                <a:cs typeface="Century Gothic"/>
              </a:rPr>
              <a:t>query</a:t>
            </a:r>
            <a:r>
              <a:rPr lang="es-MX" sz="1100" spc="25" dirty="0" smtClean="0">
                <a:solidFill>
                  <a:srgbClr val="FFFFFF"/>
                </a:solidFill>
                <a:latin typeface="Century Gothic"/>
                <a:cs typeface="Century Gothic"/>
              </a:rPr>
              <a:t> haci</a:t>
            </a:r>
            <a:r>
              <a:rPr lang="es-MX" sz="1100" spc="0" dirty="0" smtClean="0">
                <a:solidFill>
                  <a:srgbClr val="FFFFFF"/>
                </a:solidFill>
                <a:latin typeface="Century Gothic"/>
                <a:cs typeface="Century Gothic"/>
              </a:rPr>
              <a:t>a</a:t>
            </a:r>
            <a:r>
              <a:rPr lang="es-MX" sz="1100" spc="55" dirty="0" smtClean="0">
                <a:solidFill>
                  <a:srgbClr val="FFFFFF"/>
                </a:solidFill>
                <a:latin typeface="Century Gothic"/>
                <a:cs typeface="Century Gothic"/>
              </a:rPr>
              <a:t> </a:t>
            </a:r>
            <a:r>
              <a:rPr lang="es-MX" sz="1100" spc="25" dirty="0" smtClean="0">
                <a:solidFill>
                  <a:srgbClr val="FFFFFF"/>
                </a:solidFill>
                <a:latin typeface="Century Gothic"/>
                <a:cs typeface="Century Gothic"/>
              </a:rPr>
              <a:t>l</a:t>
            </a:r>
            <a:r>
              <a:rPr lang="es-MX" sz="1100" spc="0" dirty="0" smtClean="0">
                <a:solidFill>
                  <a:srgbClr val="FFFFFF"/>
                </a:solidFill>
                <a:latin typeface="Century Gothic"/>
                <a:cs typeface="Century Gothic"/>
              </a:rPr>
              <a:t>a</a:t>
            </a:r>
            <a:r>
              <a:rPr lang="es-MX" sz="1100" spc="55" dirty="0" smtClean="0">
                <a:solidFill>
                  <a:srgbClr val="FFFFFF"/>
                </a:solidFill>
                <a:latin typeface="Century Gothic"/>
                <a:cs typeface="Century Gothic"/>
              </a:rPr>
              <a:t> </a:t>
            </a:r>
            <a:r>
              <a:rPr lang="es-MX" sz="1100" spc="25" dirty="0" smtClean="0">
                <a:solidFill>
                  <a:srgbClr val="FFFFFF"/>
                </a:solidFill>
                <a:latin typeface="Century Gothic"/>
                <a:cs typeface="Century Gothic"/>
              </a:rPr>
              <a:t>bas</a:t>
            </a:r>
            <a:r>
              <a:rPr lang="es-MX" sz="1100" spc="0" dirty="0" smtClean="0">
                <a:solidFill>
                  <a:srgbClr val="FFFFFF"/>
                </a:solidFill>
                <a:latin typeface="Century Gothic"/>
                <a:cs typeface="Century Gothic"/>
              </a:rPr>
              <a:t>e</a:t>
            </a:r>
            <a:r>
              <a:rPr lang="es-MX" sz="1100" spc="55" dirty="0" smtClean="0">
                <a:solidFill>
                  <a:srgbClr val="FFFFFF"/>
                </a:solidFill>
                <a:latin typeface="Century Gothic"/>
                <a:cs typeface="Century Gothic"/>
              </a:rPr>
              <a:t> </a:t>
            </a:r>
            <a:r>
              <a:rPr lang="es-MX" sz="1100" spc="10" dirty="0" smtClean="0">
                <a:solidFill>
                  <a:srgbClr val="FFFFFF"/>
                </a:solidFill>
                <a:latin typeface="Century Gothic"/>
                <a:cs typeface="Century Gothic"/>
              </a:rPr>
              <a:t>d</a:t>
            </a:r>
            <a:r>
              <a:rPr lang="es-MX" sz="1100" spc="-15" dirty="0" smtClean="0">
                <a:solidFill>
                  <a:srgbClr val="FFFFFF"/>
                </a:solidFill>
                <a:latin typeface="Century Gothic"/>
                <a:cs typeface="Century Gothic"/>
              </a:rPr>
              <a:t>e</a:t>
            </a:r>
            <a:r>
              <a:rPr lang="es-MX" sz="1100" spc="55" dirty="0" smtClean="0">
                <a:solidFill>
                  <a:srgbClr val="FFFFFF"/>
                </a:solidFill>
                <a:latin typeface="Century Gothic"/>
                <a:cs typeface="Century Gothic"/>
              </a:rPr>
              <a:t> </a:t>
            </a:r>
            <a:r>
              <a:rPr lang="es-MX" sz="1100" spc="15" dirty="0" smtClean="0">
                <a:solidFill>
                  <a:srgbClr val="FFFFFF"/>
                </a:solidFill>
                <a:latin typeface="Century Gothic"/>
                <a:cs typeface="Century Gothic"/>
              </a:rPr>
              <a:t>datos</a:t>
            </a:r>
            <a:r>
              <a:rPr lang="es-MX" sz="1100" spc="-5" dirty="0" smtClean="0">
                <a:solidFill>
                  <a:srgbClr val="FFFFFF"/>
                </a:solidFill>
                <a:latin typeface="Century Gothic"/>
                <a:cs typeface="Century Gothic"/>
              </a:rPr>
              <a:t>.</a:t>
            </a:r>
            <a:r>
              <a:rPr lang="es-MX" sz="1100" spc="55" dirty="0" smtClean="0">
                <a:solidFill>
                  <a:srgbClr val="FFFFFF"/>
                </a:solidFill>
                <a:latin typeface="Century Gothic"/>
                <a:cs typeface="Century Gothic"/>
              </a:rPr>
              <a:t> </a:t>
            </a:r>
            <a:r>
              <a:rPr lang="es-MX" sz="1100" spc="25" dirty="0" smtClean="0">
                <a:solidFill>
                  <a:srgbClr val="FFFFFF"/>
                </a:solidFill>
                <a:latin typeface="Century Gothic"/>
                <a:cs typeface="Century Gothic"/>
              </a:rPr>
              <a:t>Est</a:t>
            </a:r>
            <a:r>
              <a:rPr lang="es-MX" sz="1100" spc="0" dirty="0" smtClean="0">
                <a:solidFill>
                  <a:srgbClr val="FFFFFF"/>
                </a:solidFill>
                <a:latin typeface="Century Gothic"/>
                <a:cs typeface="Century Gothic"/>
              </a:rPr>
              <a:t>e</a:t>
            </a:r>
            <a:r>
              <a:rPr lang="es-MX" sz="1100" spc="55" dirty="0" smtClean="0">
                <a:solidFill>
                  <a:srgbClr val="FFFFFF"/>
                </a:solidFill>
                <a:latin typeface="Century Gothic"/>
                <a:cs typeface="Century Gothic"/>
              </a:rPr>
              <a:t> </a:t>
            </a:r>
            <a:r>
              <a:rPr lang="es-MX" sz="1100" spc="10" dirty="0" smtClean="0">
                <a:solidFill>
                  <a:srgbClr val="FFFFFF"/>
                </a:solidFill>
                <a:latin typeface="Century Gothic"/>
                <a:cs typeface="Century Gothic"/>
              </a:rPr>
              <a:t>n</a:t>
            </a:r>
            <a:r>
              <a:rPr lang="es-MX" sz="1100" spc="-15" dirty="0" smtClean="0">
                <a:solidFill>
                  <a:srgbClr val="FFFFFF"/>
                </a:solidFill>
                <a:latin typeface="Century Gothic"/>
                <a:cs typeface="Century Gothic"/>
              </a:rPr>
              <a:t>o</a:t>
            </a:r>
            <a:r>
              <a:rPr lang="es-MX" sz="1100" spc="60" dirty="0" smtClean="0">
                <a:solidFill>
                  <a:srgbClr val="FFFFFF"/>
                </a:solidFill>
                <a:latin typeface="Century Gothic"/>
                <a:cs typeface="Century Gothic"/>
              </a:rPr>
              <a:t> </a:t>
            </a:r>
            <a:r>
              <a:rPr lang="es-MX" sz="1100" spc="15" dirty="0" smtClean="0">
                <a:solidFill>
                  <a:srgbClr val="FFFFFF"/>
                </a:solidFill>
                <a:latin typeface="Century Gothic"/>
                <a:cs typeface="Century Gothic"/>
              </a:rPr>
              <a:t>contien</a:t>
            </a:r>
            <a:r>
              <a:rPr lang="es-MX" sz="1100" spc="-15" dirty="0" smtClean="0">
                <a:solidFill>
                  <a:srgbClr val="FFFFFF"/>
                </a:solidFill>
                <a:latin typeface="Century Gothic"/>
                <a:cs typeface="Century Gothic"/>
              </a:rPr>
              <a:t>e</a:t>
            </a:r>
            <a:r>
              <a:rPr lang="es-MX" sz="1100" spc="60" dirty="0" smtClean="0">
                <a:solidFill>
                  <a:srgbClr val="FFFFFF"/>
                </a:solidFill>
                <a:latin typeface="Century Gothic"/>
                <a:cs typeface="Century Gothic"/>
              </a:rPr>
              <a:t> </a:t>
            </a:r>
            <a:r>
              <a:rPr lang="es-MX" sz="1100" spc="25" dirty="0" smtClean="0">
                <a:solidFill>
                  <a:srgbClr val="FFFFFF"/>
                </a:solidFill>
                <a:latin typeface="Century Gothic"/>
                <a:cs typeface="Century Gothic"/>
              </a:rPr>
              <a:t>lo</a:t>
            </a:r>
            <a:r>
              <a:rPr lang="es-MX" sz="1100" spc="0" dirty="0" smtClean="0">
                <a:solidFill>
                  <a:srgbClr val="FFFFFF"/>
                </a:solidFill>
                <a:latin typeface="Century Gothic"/>
                <a:cs typeface="Century Gothic"/>
              </a:rPr>
              <a:t>s</a:t>
            </a:r>
            <a:r>
              <a:rPr lang="es-MX" sz="1100" spc="55" dirty="0" smtClean="0">
                <a:solidFill>
                  <a:srgbClr val="FFFFFF"/>
                </a:solidFill>
                <a:latin typeface="Century Gothic"/>
                <a:cs typeface="Century Gothic"/>
              </a:rPr>
              <a:t> </a:t>
            </a:r>
            <a:r>
              <a:rPr lang="es-MX" sz="1100" spc="15" dirty="0" smtClean="0">
                <a:solidFill>
                  <a:srgbClr val="FFFFFF"/>
                </a:solidFill>
                <a:latin typeface="Century Gothic"/>
                <a:cs typeface="Century Gothic"/>
              </a:rPr>
              <a:t>datos</a:t>
            </a:r>
            <a:r>
              <a:rPr lang="es-MX" sz="1100" spc="-5" dirty="0" smtClean="0">
                <a:solidFill>
                  <a:srgbClr val="FFFFFF"/>
                </a:solidFill>
                <a:latin typeface="Century Gothic"/>
                <a:cs typeface="Century Gothic"/>
              </a:rPr>
              <a:t>,</a:t>
            </a:r>
            <a:r>
              <a:rPr lang="es-MX" sz="1100" spc="55" dirty="0" smtClean="0">
                <a:solidFill>
                  <a:srgbClr val="FFFFFF"/>
                </a:solidFill>
                <a:latin typeface="Century Gothic"/>
                <a:cs typeface="Century Gothic"/>
              </a:rPr>
              <a:t> </a:t>
            </a:r>
            <a:r>
              <a:rPr lang="es-MX" sz="1100" spc="10" dirty="0" smtClean="0">
                <a:solidFill>
                  <a:srgbClr val="FFFFFF"/>
                </a:solidFill>
                <a:latin typeface="Century Gothic"/>
                <a:cs typeface="Century Gothic"/>
              </a:rPr>
              <a:t>per</a:t>
            </a:r>
            <a:r>
              <a:rPr lang="es-MX" sz="1100" spc="-15" dirty="0" smtClean="0">
                <a:solidFill>
                  <a:srgbClr val="FFFFFF"/>
                </a:solidFill>
                <a:latin typeface="Century Gothic"/>
                <a:cs typeface="Century Gothic"/>
              </a:rPr>
              <a:t>o</a:t>
            </a:r>
            <a:r>
              <a:rPr lang="es-MX" sz="1100" spc="55" dirty="0" smtClean="0">
                <a:solidFill>
                  <a:srgbClr val="FFFFFF"/>
                </a:solidFill>
                <a:latin typeface="Century Gothic"/>
                <a:cs typeface="Century Gothic"/>
              </a:rPr>
              <a:t> </a:t>
            </a:r>
            <a:r>
              <a:rPr lang="es-MX" sz="1100" spc="10" dirty="0" smtClean="0">
                <a:solidFill>
                  <a:srgbClr val="FFFFFF"/>
                </a:solidFill>
                <a:latin typeface="Century Gothic"/>
                <a:cs typeface="Century Gothic"/>
              </a:rPr>
              <a:t>no</a:t>
            </a:r>
            <a:r>
              <a:rPr lang="es-MX" sz="1100" spc="-10" dirty="0" smtClean="0">
                <a:solidFill>
                  <a:srgbClr val="FFFFFF"/>
                </a:solidFill>
                <a:latin typeface="Century Gothic"/>
                <a:cs typeface="Century Gothic"/>
              </a:rPr>
              <a:t>s</a:t>
            </a:r>
            <a:r>
              <a:rPr lang="es-MX" sz="1100" spc="55" dirty="0" smtClean="0">
                <a:solidFill>
                  <a:srgbClr val="FFFFFF"/>
                </a:solidFill>
                <a:latin typeface="Century Gothic"/>
                <a:cs typeface="Century Gothic"/>
              </a:rPr>
              <a:t> </a:t>
            </a:r>
            <a:r>
              <a:rPr lang="es-MX" sz="1100" spc="25" dirty="0" smtClean="0">
                <a:solidFill>
                  <a:srgbClr val="FFFFFF"/>
                </a:solidFill>
                <a:latin typeface="Century Gothic"/>
                <a:cs typeface="Century Gothic"/>
              </a:rPr>
              <a:t>d</a:t>
            </a:r>
            <a:r>
              <a:rPr lang="es-MX" sz="1100" spc="0" dirty="0" smtClean="0">
                <a:solidFill>
                  <a:srgbClr val="FFFFFF"/>
                </a:solidFill>
                <a:latin typeface="Century Gothic"/>
                <a:cs typeface="Century Gothic"/>
              </a:rPr>
              <a:t>a</a:t>
            </a:r>
            <a:r>
              <a:rPr lang="es-MX" sz="1100" spc="55" dirty="0" smtClean="0">
                <a:solidFill>
                  <a:srgbClr val="FFFFFF"/>
                </a:solidFill>
                <a:latin typeface="Century Gothic"/>
                <a:cs typeface="Century Gothic"/>
              </a:rPr>
              <a:t> </a:t>
            </a:r>
            <a:r>
              <a:rPr lang="es-MX" sz="1100" spc="25" dirty="0" smtClean="0">
                <a:solidFill>
                  <a:srgbClr val="FFFFFF"/>
                </a:solidFill>
                <a:latin typeface="Century Gothic"/>
                <a:cs typeface="Century Gothic"/>
              </a:rPr>
              <a:t>fácil </a:t>
            </a:r>
            <a:r>
              <a:rPr lang="es-MX" sz="1100" spc="15" dirty="0" smtClean="0">
                <a:solidFill>
                  <a:srgbClr val="FFFFFF"/>
                </a:solidFill>
                <a:latin typeface="Century Gothic"/>
                <a:cs typeface="Century Gothic"/>
              </a:rPr>
              <a:t>acces</a:t>
            </a:r>
            <a:r>
              <a:rPr lang="es-MX" sz="1100" spc="-15" dirty="0" smtClean="0">
                <a:solidFill>
                  <a:srgbClr val="FFFFFF"/>
                </a:solidFill>
                <a:latin typeface="Century Gothic"/>
                <a:cs typeface="Century Gothic"/>
              </a:rPr>
              <a:t>o</a:t>
            </a:r>
            <a:r>
              <a:rPr lang="es-MX" sz="1100" spc="60" dirty="0" smtClean="0">
                <a:solidFill>
                  <a:srgbClr val="FFFFFF"/>
                </a:solidFill>
                <a:latin typeface="Century Gothic"/>
                <a:cs typeface="Century Gothic"/>
              </a:rPr>
              <a:t> </a:t>
            </a:r>
            <a:r>
              <a:rPr lang="es-MX" sz="1100" spc="0" dirty="0" smtClean="0">
                <a:solidFill>
                  <a:srgbClr val="FFFFFF"/>
                </a:solidFill>
                <a:latin typeface="Century Gothic"/>
                <a:cs typeface="Century Gothic"/>
              </a:rPr>
              <a:t>a</a:t>
            </a:r>
            <a:r>
              <a:rPr lang="es-MX" sz="1100" spc="60" dirty="0" smtClean="0">
                <a:solidFill>
                  <a:srgbClr val="FFFFFF"/>
                </a:solidFill>
                <a:latin typeface="Century Gothic"/>
                <a:cs typeface="Century Gothic"/>
              </a:rPr>
              <a:t> </a:t>
            </a:r>
            <a:r>
              <a:rPr lang="es-MX" sz="1100" spc="30" dirty="0" smtClean="0">
                <a:solidFill>
                  <a:srgbClr val="FFFFFF"/>
                </a:solidFill>
                <a:latin typeface="Century Gothic"/>
                <a:cs typeface="Century Gothic"/>
              </a:rPr>
              <a:t>ellos.</a:t>
            </a:r>
            <a:endParaRPr lang="es-MX" sz="1100" dirty="0" smtClean="0">
              <a:latin typeface="Century Gothic"/>
              <a:cs typeface="Century Gothic"/>
            </a:endParaRPr>
          </a:p>
        </p:txBody>
      </p:sp>
    </p:spTree>
    <p:extLst>
      <p:ext uri="{BB962C8B-B14F-4D97-AF65-F5344CB8AC3E}">
        <p14:creationId xmlns:p14="http://schemas.microsoft.com/office/powerpoint/2010/main" val="70836105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67467763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93784452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02365602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343411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92299228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2062219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84301935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1528289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37049568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6233085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6055459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14273281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53266358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96893651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20393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58693064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02545339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21884441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1669693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73422047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58453320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38027271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65774357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38130920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23610884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908113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002172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024866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629280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964711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3580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269519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39548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446524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722036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946991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017636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205803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389242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846981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6810763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327670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533177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232292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790243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428825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1575617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592194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263336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6252512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952496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915306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2390161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8909109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597825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3107519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3557973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22401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9021176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737105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7893067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682837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094269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9396217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0232603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5854297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182102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7488704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2414724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759999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2119477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5463632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552970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3973653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4267351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7472816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6368979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095554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1588417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6401665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8947657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4683639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1617235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206488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6773080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0460191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7554457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1853529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5200294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1682803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2112482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9993147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1446880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933656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044969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4270663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7277847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2227374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840585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0284176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9121584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905993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8132385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7423849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5482157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035902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436751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241138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150869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1994878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16623914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1615082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1264903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5008520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2693176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07865257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2945895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8"/>
        <p:cNvGrpSpPr/>
        <p:nvPr/>
      </p:nvGrpSpPr>
      <p:grpSpPr>
        <a:xfrm>
          <a:off x="0" y="0"/>
          <a:ext cx="0" cy="0"/>
          <a:chOff x="0" y="0"/>
          <a:chExt cx="0" cy="0"/>
        </a:xfrm>
      </p:grpSpPr>
      <p:grpSp>
        <p:nvGrpSpPr>
          <p:cNvPr id="9" name="Shape 9"/>
          <p:cNvGrpSpPr/>
          <p:nvPr/>
        </p:nvGrpSpPr>
        <p:grpSpPr>
          <a:xfrm>
            <a:off x="6098378" y="4"/>
            <a:ext cx="3045625" cy="2030570"/>
            <a:chOff x="6098378" y="4"/>
            <a:chExt cx="3045625" cy="2030570"/>
          </a:xfrm>
        </p:grpSpPr>
        <p:sp>
          <p:nvSpPr>
            <p:cNvPr id="10" name="Shape 10"/>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a:spcBef>
                  <a:spcPts val="0"/>
                </a:spcBef>
                <a:buNone/>
              </a:pPr>
              <a:endParaRPr/>
            </a:p>
          </p:txBody>
        </p:sp>
        <p:sp>
          <p:nvSpPr>
            <p:cNvPr id="11" name="Shape 11"/>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a:spcBef>
                  <a:spcPts val="0"/>
                </a:spcBef>
                <a:buNone/>
              </a:pPr>
              <a:endParaRPr/>
            </a:p>
          </p:txBody>
        </p:sp>
        <p:sp>
          <p:nvSpPr>
            <p:cNvPr id="12" name="Shape 12"/>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a:spcBef>
                  <a:spcPts val="0"/>
                </a:spcBef>
                <a:buNone/>
              </a:pPr>
              <a:endParaRPr/>
            </a:p>
          </p:txBody>
        </p:sp>
        <p:sp>
          <p:nvSpPr>
            <p:cNvPr id="13" name="Shape 13"/>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a:spcBef>
                  <a:spcPts val="0"/>
                </a:spcBef>
                <a:buNone/>
              </a:pPr>
              <a:endParaRPr/>
            </a:p>
          </p:txBody>
        </p:sp>
        <p:sp>
          <p:nvSpPr>
            <p:cNvPr id="14" name="Shape 14"/>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a:spcBef>
                  <a:spcPts val="0"/>
                </a:spcBef>
                <a:buNone/>
              </a:pPr>
              <a:endParaRPr/>
            </a:p>
          </p:txBody>
        </p:sp>
      </p:grpSp>
      <p:sp>
        <p:nvSpPr>
          <p:cNvPr id="15" name="Shape 15"/>
          <p:cNvSpPr txBox="1">
            <a:spLocks noGrp="1"/>
          </p:cNvSpPr>
          <p:nvPr>
            <p:ph type="ctrTitle"/>
          </p:nvPr>
        </p:nvSpPr>
        <p:spPr>
          <a:xfrm>
            <a:off x="598100" y="1775222"/>
            <a:ext cx="8222100" cy="838799"/>
          </a:xfrm>
          <a:prstGeom prst="rect">
            <a:avLst/>
          </a:prstGeom>
        </p:spPr>
        <p:txBody>
          <a:bodyPr lIns="91425" tIns="91425" rIns="91425" bIns="91425" anchor="b" anchorCtr="0"/>
          <a:lstStyle>
            <a:lvl1pPr>
              <a:spcBef>
                <a:spcPts val="0"/>
              </a:spcBef>
              <a:buClr>
                <a:schemeClr val="lt1"/>
              </a:buClr>
              <a:buSzPct val="100000"/>
              <a:defRPr sz="4200">
                <a:solidFill>
                  <a:schemeClr val="lt1"/>
                </a:solidFill>
              </a:defRPr>
            </a:lvl1pPr>
            <a:lvl2pPr>
              <a:spcBef>
                <a:spcPts val="0"/>
              </a:spcBef>
              <a:buClr>
                <a:schemeClr val="lt1"/>
              </a:buClr>
              <a:buSzPct val="100000"/>
              <a:defRPr sz="4200">
                <a:solidFill>
                  <a:schemeClr val="lt1"/>
                </a:solidFill>
              </a:defRPr>
            </a:lvl2pPr>
            <a:lvl3pPr>
              <a:spcBef>
                <a:spcPts val="0"/>
              </a:spcBef>
              <a:buClr>
                <a:schemeClr val="lt1"/>
              </a:buClr>
              <a:buSzPct val="100000"/>
              <a:defRPr sz="4200">
                <a:solidFill>
                  <a:schemeClr val="lt1"/>
                </a:solidFill>
              </a:defRPr>
            </a:lvl3pPr>
            <a:lvl4pPr>
              <a:spcBef>
                <a:spcPts val="0"/>
              </a:spcBef>
              <a:buClr>
                <a:schemeClr val="lt1"/>
              </a:buClr>
              <a:buSzPct val="100000"/>
              <a:defRPr sz="4200">
                <a:solidFill>
                  <a:schemeClr val="lt1"/>
                </a:solidFill>
              </a:defRPr>
            </a:lvl4pPr>
            <a:lvl5pPr>
              <a:spcBef>
                <a:spcPts val="0"/>
              </a:spcBef>
              <a:buClr>
                <a:schemeClr val="lt1"/>
              </a:buClr>
              <a:buSzPct val="100000"/>
              <a:defRPr sz="4200">
                <a:solidFill>
                  <a:schemeClr val="lt1"/>
                </a:solidFill>
              </a:defRPr>
            </a:lvl5pPr>
            <a:lvl6pPr>
              <a:spcBef>
                <a:spcPts val="0"/>
              </a:spcBef>
              <a:buClr>
                <a:schemeClr val="lt1"/>
              </a:buClr>
              <a:buSzPct val="100000"/>
              <a:defRPr sz="4200">
                <a:solidFill>
                  <a:schemeClr val="lt1"/>
                </a:solidFill>
              </a:defRPr>
            </a:lvl6pPr>
            <a:lvl7pPr>
              <a:spcBef>
                <a:spcPts val="0"/>
              </a:spcBef>
              <a:buClr>
                <a:schemeClr val="lt1"/>
              </a:buClr>
              <a:buSzPct val="100000"/>
              <a:defRPr sz="4200">
                <a:solidFill>
                  <a:schemeClr val="lt1"/>
                </a:solidFill>
              </a:defRPr>
            </a:lvl7pPr>
            <a:lvl8pPr>
              <a:spcBef>
                <a:spcPts val="0"/>
              </a:spcBef>
              <a:buClr>
                <a:schemeClr val="lt1"/>
              </a:buClr>
              <a:buSzPct val="100000"/>
              <a:defRPr sz="4200">
                <a:solidFill>
                  <a:schemeClr val="lt1"/>
                </a:solidFill>
              </a:defRPr>
            </a:lvl8pPr>
            <a:lvl9pPr>
              <a:spcBef>
                <a:spcPts val="0"/>
              </a:spcBef>
              <a:buClr>
                <a:schemeClr val="lt1"/>
              </a:buClr>
              <a:buSzPct val="100000"/>
              <a:defRPr sz="4200">
                <a:solidFill>
                  <a:schemeClr val="lt1"/>
                </a:solidFill>
              </a:defRPr>
            </a:lvl9pPr>
          </a:lstStyle>
          <a:p>
            <a:endParaRPr/>
          </a:p>
        </p:txBody>
      </p:sp>
      <p:sp>
        <p:nvSpPr>
          <p:cNvPr id="16" name="Shape 16"/>
          <p:cNvSpPr txBox="1">
            <a:spLocks noGrp="1"/>
          </p:cNvSpPr>
          <p:nvPr>
            <p:ph type="subTitle" idx="1"/>
          </p:nvPr>
        </p:nvSpPr>
        <p:spPr>
          <a:xfrm>
            <a:off x="598088" y="2715912"/>
            <a:ext cx="8222100" cy="432899"/>
          </a:xfrm>
          <a:prstGeom prst="rect">
            <a:avLst/>
          </a:prstGeom>
        </p:spPr>
        <p:txBody>
          <a:bodyPr lIns="91425" tIns="91425" rIns="91425" bIns="91425" anchor="t" anchorCtr="0"/>
          <a:lstStyle>
            <a:lvl1pPr>
              <a:lnSpc>
                <a:spcPct val="100000"/>
              </a:lnSpc>
              <a:spcBef>
                <a:spcPts val="0"/>
              </a:spcBef>
              <a:spcAft>
                <a:spcPts val="0"/>
              </a:spcAft>
              <a:buClr>
                <a:schemeClr val="lt1"/>
              </a:buClr>
              <a:buSzPct val="100000"/>
              <a:buNone/>
              <a:defRPr sz="2100">
                <a:solidFill>
                  <a:schemeClr val="lt1"/>
                </a:solidFill>
              </a:defRPr>
            </a:lvl1pPr>
            <a:lvl2pPr>
              <a:lnSpc>
                <a:spcPct val="100000"/>
              </a:lnSpc>
              <a:spcBef>
                <a:spcPts val="0"/>
              </a:spcBef>
              <a:spcAft>
                <a:spcPts val="0"/>
              </a:spcAft>
              <a:buClr>
                <a:schemeClr val="lt1"/>
              </a:buClr>
              <a:buSzPct val="100000"/>
              <a:buNone/>
              <a:defRPr sz="2100">
                <a:solidFill>
                  <a:schemeClr val="lt1"/>
                </a:solidFill>
              </a:defRPr>
            </a:lvl2pPr>
            <a:lvl3pPr>
              <a:lnSpc>
                <a:spcPct val="100000"/>
              </a:lnSpc>
              <a:spcBef>
                <a:spcPts val="0"/>
              </a:spcBef>
              <a:spcAft>
                <a:spcPts val="0"/>
              </a:spcAft>
              <a:buClr>
                <a:schemeClr val="lt1"/>
              </a:buClr>
              <a:buSzPct val="100000"/>
              <a:buNone/>
              <a:defRPr sz="2100">
                <a:solidFill>
                  <a:schemeClr val="lt1"/>
                </a:solidFill>
              </a:defRPr>
            </a:lvl3pPr>
            <a:lvl4pPr>
              <a:lnSpc>
                <a:spcPct val="100000"/>
              </a:lnSpc>
              <a:spcBef>
                <a:spcPts val="0"/>
              </a:spcBef>
              <a:spcAft>
                <a:spcPts val="0"/>
              </a:spcAft>
              <a:buClr>
                <a:schemeClr val="lt1"/>
              </a:buClr>
              <a:buSzPct val="100000"/>
              <a:buNone/>
              <a:defRPr sz="2100">
                <a:solidFill>
                  <a:schemeClr val="lt1"/>
                </a:solidFill>
              </a:defRPr>
            </a:lvl4pPr>
            <a:lvl5pPr>
              <a:lnSpc>
                <a:spcPct val="100000"/>
              </a:lnSpc>
              <a:spcBef>
                <a:spcPts val="0"/>
              </a:spcBef>
              <a:spcAft>
                <a:spcPts val="0"/>
              </a:spcAft>
              <a:buClr>
                <a:schemeClr val="lt1"/>
              </a:buClr>
              <a:buSzPct val="100000"/>
              <a:buNone/>
              <a:defRPr sz="2100">
                <a:solidFill>
                  <a:schemeClr val="lt1"/>
                </a:solidFill>
              </a:defRPr>
            </a:lvl5pPr>
            <a:lvl6pPr>
              <a:lnSpc>
                <a:spcPct val="100000"/>
              </a:lnSpc>
              <a:spcBef>
                <a:spcPts val="0"/>
              </a:spcBef>
              <a:spcAft>
                <a:spcPts val="0"/>
              </a:spcAft>
              <a:buClr>
                <a:schemeClr val="lt1"/>
              </a:buClr>
              <a:buSzPct val="100000"/>
              <a:buNone/>
              <a:defRPr sz="2100">
                <a:solidFill>
                  <a:schemeClr val="lt1"/>
                </a:solidFill>
              </a:defRPr>
            </a:lvl6pPr>
            <a:lvl7pPr>
              <a:lnSpc>
                <a:spcPct val="100000"/>
              </a:lnSpc>
              <a:spcBef>
                <a:spcPts val="0"/>
              </a:spcBef>
              <a:spcAft>
                <a:spcPts val="0"/>
              </a:spcAft>
              <a:buClr>
                <a:schemeClr val="lt1"/>
              </a:buClr>
              <a:buSzPct val="100000"/>
              <a:buNone/>
              <a:defRPr sz="2100">
                <a:solidFill>
                  <a:schemeClr val="lt1"/>
                </a:solidFill>
              </a:defRPr>
            </a:lvl7pPr>
            <a:lvl8pPr>
              <a:lnSpc>
                <a:spcPct val="100000"/>
              </a:lnSpc>
              <a:spcBef>
                <a:spcPts val="0"/>
              </a:spcBef>
              <a:spcAft>
                <a:spcPts val="0"/>
              </a:spcAft>
              <a:buClr>
                <a:schemeClr val="lt1"/>
              </a:buClr>
              <a:buSzPct val="100000"/>
              <a:buNone/>
              <a:defRPr sz="2100">
                <a:solidFill>
                  <a:schemeClr val="lt1"/>
                </a:solidFill>
              </a:defRPr>
            </a:lvl8pPr>
            <a:lvl9pPr>
              <a:lnSpc>
                <a:spcPct val="100000"/>
              </a:lnSpc>
              <a:spcBef>
                <a:spcPts val="0"/>
              </a:spcBef>
              <a:spcAft>
                <a:spcPts val="0"/>
              </a:spcAft>
              <a:buClr>
                <a:schemeClr val="lt1"/>
              </a:buClr>
              <a:buSzPct val="100000"/>
              <a:buNone/>
              <a:defRPr sz="2100">
                <a:solidFill>
                  <a:schemeClr val="lt1"/>
                </a:solidFill>
              </a:defRPr>
            </a:lvl9pPr>
          </a:lstStyle>
          <a:p>
            <a:endParaRPr/>
          </a:p>
        </p:txBody>
      </p:sp>
      <p:sp>
        <p:nvSpPr>
          <p:cNvPr id="17" name="Shape 17"/>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‹Nº›</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title">
    <p:bg>
      <p:bgPr>
        <a:solidFill>
          <a:schemeClr val="dk1"/>
        </a:solidFill>
        <a:effectLst/>
      </p:bgPr>
    </p:bg>
    <p:spTree>
      <p:nvGrpSpPr>
        <p:cNvPr id="1" name="Shape 18"/>
        <p:cNvGrpSpPr/>
        <p:nvPr/>
      </p:nvGrpSpPr>
      <p:grpSpPr>
        <a:xfrm>
          <a:off x="0" y="0"/>
          <a:ext cx="0" cy="0"/>
          <a:chOff x="0" y="0"/>
          <a:chExt cx="0" cy="0"/>
        </a:xfrm>
      </p:grpSpPr>
      <p:grpSp>
        <p:nvGrpSpPr>
          <p:cNvPr id="19" name="Shape 19"/>
          <p:cNvGrpSpPr/>
          <p:nvPr/>
        </p:nvGrpSpPr>
        <p:grpSpPr>
          <a:xfrm>
            <a:off x="6098378" y="4"/>
            <a:ext cx="3045625" cy="2030570"/>
            <a:chOff x="6098378" y="4"/>
            <a:chExt cx="3045625" cy="2030570"/>
          </a:xfrm>
        </p:grpSpPr>
        <p:sp>
          <p:nvSpPr>
            <p:cNvPr id="20" name="Shape 20"/>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a:spcBef>
                  <a:spcPts val="0"/>
                </a:spcBef>
                <a:buNone/>
              </a:pPr>
              <a:endParaRPr/>
            </a:p>
          </p:txBody>
        </p:sp>
        <p:sp>
          <p:nvSpPr>
            <p:cNvPr id="21" name="Shape 21"/>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a:spcBef>
                  <a:spcPts val="0"/>
                </a:spcBef>
                <a:buNone/>
              </a:pPr>
              <a:endParaRPr/>
            </a:p>
          </p:txBody>
        </p:sp>
        <p:sp>
          <p:nvSpPr>
            <p:cNvPr id="22" name="Shape 22"/>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a:spcBef>
                  <a:spcPts val="0"/>
                </a:spcBef>
                <a:buNone/>
              </a:pPr>
              <a:endParaRPr/>
            </a:p>
          </p:txBody>
        </p:sp>
        <p:sp>
          <p:nvSpPr>
            <p:cNvPr id="23" name="Shape 23"/>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a:spcBef>
                  <a:spcPts val="0"/>
                </a:spcBef>
                <a:buNone/>
              </a:pPr>
              <a:endParaRPr/>
            </a:p>
          </p:txBody>
        </p:sp>
        <p:sp>
          <p:nvSpPr>
            <p:cNvPr id="24" name="Shape 24"/>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a:spcBef>
                  <a:spcPts val="0"/>
                </a:spcBef>
                <a:buNone/>
              </a:pPr>
              <a:endParaRPr/>
            </a:p>
          </p:txBody>
        </p:sp>
      </p:grpSp>
      <p:sp>
        <p:nvSpPr>
          <p:cNvPr id="25" name="Shape 25"/>
          <p:cNvSpPr txBox="1">
            <a:spLocks noGrp="1"/>
          </p:cNvSpPr>
          <p:nvPr>
            <p:ph type="title"/>
          </p:nvPr>
        </p:nvSpPr>
        <p:spPr>
          <a:xfrm>
            <a:off x="598100" y="2152347"/>
            <a:ext cx="8222100" cy="838799"/>
          </a:xfrm>
          <a:prstGeom prst="rect">
            <a:avLst/>
          </a:prstGeom>
        </p:spPr>
        <p:txBody>
          <a:bodyPr lIns="91425" tIns="91425" rIns="91425" bIns="91425" anchor="ctr" anchorCtr="0"/>
          <a:lstStyle>
            <a:lvl1pPr>
              <a:spcBef>
                <a:spcPts val="0"/>
              </a:spcBef>
              <a:buClr>
                <a:schemeClr val="lt1"/>
              </a:buClr>
              <a:buSzPct val="100000"/>
              <a:defRPr sz="4200">
                <a:solidFill>
                  <a:schemeClr val="lt1"/>
                </a:solidFill>
              </a:defRPr>
            </a:lvl1pPr>
            <a:lvl2pPr>
              <a:spcBef>
                <a:spcPts val="0"/>
              </a:spcBef>
              <a:buClr>
                <a:schemeClr val="lt1"/>
              </a:buClr>
              <a:buSzPct val="100000"/>
              <a:defRPr sz="4200">
                <a:solidFill>
                  <a:schemeClr val="lt1"/>
                </a:solidFill>
              </a:defRPr>
            </a:lvl2pPr>
            <a:lvl3pPr>
              <a:spcBef>
                <a:spcPts val="0"/>
              </a:spcBef>
              <a:buClr>
                <a:schemeClr val="lt1"/>
              </a:buClr>
              <a:buSzPct val="100000"/>
              <a:defRPr sz="4200">
                <a:solidFill>
                  <a:schemeClr val="lt1"/>
                </a:solidFill>
              </a:defRPr>
            </a:lvl3pPr>
            <a:lvl4pPr>
              <a:spcBef>
                <a:spcPts val="0"/>
              </a:spcBef>
              <a:buClr>
                <a:schemeClr val="lt1"/>
              </a:buClr>
              <a:buSzPct val="100000"/>
              <a:defRPr sz="4200">
                <a:solidFill>
                  <a:schemeClr val="lt1"/>
                </a:solidFill>
              </a:defRPr>
            </a:lvl4pPr>
            <a:lvl5pPr>
              <a:spcBef>
                <a:spcPts val="0"/>
              </a:spcBef>
              <a:buClr>
                <a:schemeClr val="lt1"/>
              </a:buClr>
              <a:buSzPct val="100000"/>
              <a:defRPr sz="4200">
                <a:solidFill>
                  <a:schemeClr val="lt1"/>
                </a:solidFill>
              </a:defRPr>
            </a:lvl5pPr>
            <a:lvl6pPr>
              <a:spcBef>
                <a:spcPts val="0"/>
              </a:spcBef>
              <a:buClr>
                <a:schemeClr val="lt1"/>
              </a:buClr>
              <a:buSzPct val="100000"/>
              <a:defRPr sz="4200">
                <a:solidFill>
                  <a:schemeClr val="lt1"/>
                </a:solidFill>
              </a:defRPr>
            </a:lvl6pPr>
            <a:lvl7pPr>
              <a:spcBef>
                <a:spcPts val="0"/>
              </a:spcBef>
              <a:buClr>
                <a:schemeClr val="lt1"/>
              </a:buClr>
              <a:buSzPct val="100000"/>
              <a:defRPr sz="4200">
                <a:solidFill>
                  <a:schemeClr val="lt1"/>
                </a:solidFill>
              </a:defRPr>
            </a:lvl7pPr>
            <a:lvl8pPr>
              <a:spcBef>
                <a:spcPts val="0"/>
              </a:spcBef>
              <a:buClr>
                <a:schemeClr val="lt1"/>
              </a:buClr>
              <a:buSzPct val="100000"/>
              <a:defRPr sz="4200">
                <a:solidFill>
                  <a:schemeClr val="lt1"/>
                </a:solidFill>
              </a:defRPr>
            </a:lvl8pPr>
            <a:lvl9pPr>
              <a:spcBef>
                <a:spcPts val="0"/>
              </a:spcBef>
              <a:buClr>
                <a:schemeClr val="lt1"/>
              </a:buClr>
              <a:buSzPct val="100000"/>
              <a:defRPr sz="4200">
                <a:solidFill>
                  <a:schemeClr val="lt1"/>
                </a:solidFill>
              </a:defRPr>
            </a:lvl9pPr>
          </a:lstStyle>
          <a:p>
            <a:endParaRPr/>
          </a:p>
        </p:txBody>
      </p:sp>
      <p:sp>
        <p:nvSpPr>
          <p:cNvPr id="26" name="Shape 26"/>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‹Nº›</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7"/>
        <p:cNvGrpSpPr/>
        <p:nvPr/>
      </p:nvGrpSpPr>
      <p:grpSpPr>
        <a:xfrm>
          <a:off x="0" y="0"/>
          <a:ext cx="0" cy="0"/>
          <a:chOff x="0" y="0"/>
          <a:chExt cx="0" cy="0"/>
        </a:xfrm>
      </p:grpSpPr>
      <p:grpSp>
        <p:nvGrpSpPr>
          <p:cNvPr id="28" name="Shape 28"/>
          <p:cNvGrpSpPr/>
          <p:nvPr/>
        </p:nvGrpSpPr>
        <p:grpSpPr>
          <a:xfrm>
            <a:off x="0" y="3903669"/>
            <a:ext cx="9144000" cy="1239924"/>
            <a:chOff x="0" y="3903669"/>
            <a:chExt cx="9144000" cy="1239924"/>
          </a:xfrm>
        </p:grpSpPr>
        <p:sp>
          <p:nvSpPr>
            <p:cNvPr id="29" name="Shape 29"/>
            <p:cNvSpPr/>
            <p:nvPr/>
          </p:nvSpPr>
          <p:spPr>
            <a:xfrm>
              <a:off x="8154895" y="3903669"/>
              <a:ext cx="989099" cy="987899"/>
            </a:xfrm>
            <a:prstGeom prst="rtTriangle">
              <a:avLst/>
            </a:prstGeom>
            <a:solidFill>
              <a:schemeClr val="accent5"/>
            </a:solidFill>
            <a:ln>
              <a:noFill/>
            </a:ln>
          </p:spPr>
          <p:txBody>
            <a:bodyPr lIns="91425" tIns="91425" rIns="91425" bIns="91425" anchor="ctr" anchorCtr="0">
              <a:noAutofit/>
            </a:bodyPr>
            <a:lstStyle/>
            <a:p>
              <a:pPr>
                <a:spcBef>
                  <a:spcPts val="0"/>
                </a:spcBef>
                <a:buNone/>
              </a:pPr>
              <a:endParaRPr/>
            </a:p>
          </p:txBody>
        </p:sp>
        <p:sp>
          <p:nvSpPr>
            <p:cNvPr id="30" name="Shape 30"/>
            <p:cNvSpPr/>
            <p:nvPr/>
          </p:nvSpPr>
          <p:spPr>
            <a:xfrm flipH="1">
              <a:off x="6181162" y="3903669"/>
              <a:ext cx="989099" cy="987899"/>
            </a:xfrm>
            <a:prstGeom prst="rtTriangle">
              <a:avLst/>
            </a:prstGeom>
            <a:solidFill>
              <a:schemeClr val="accent5"/>
            </a:solidFill>
            <a:ln>
              <a:noFill/>
            </a:ln>
          </p:spPr>
          <p:txBody>
            <a:bodyPr lIns="91425" tIns="91425" rIns="91425" bIns="91425" anchor="ctr" anchorCtr="0">
              <a:noAutofit/>
            </a:bodyPr>
            <a:lstStyle/>
            <a:p>
              <a:pPr>
                <a:spcBef>
                  <a:spcPts val="0"/>
                </a:spcBef>
                <a:buNone/>
              </a:pPr>
              <a:endParaRPr/>
            </a:p>
          </p:txBody>
        </p:sp>
        <p:sp>
          <p:nvSpPr>
            <p:cNvPr id="31" name="Shape 31"/>
            <p:cNvSpPr/>
            <p:nvPr/>
          </p:nvSpPr>
          <p:spPr>
            <a:xfrm>
              <a:off x="7170274" y="3903669"/>
              <a:ext cx="989099" cy="987899"/>
            </a:xfrm>
            <a:prstGeom prst="rect">
              <a:avLst/>
            </a:prstGeom>
            <a:solidFill>
              <a:schemeClr val="accent4"/>
            </a:solidFill>
            <a:ln>
              <a:noFill/>
            </a:ln>
          </p:spPr>
          <p:txBody>
            <a:bodyPr lIns="91425" tIns="91425" rIns="91425" bIns="91425" anchor="ctr" anchorCtr="0">
              <a:noAutofit/>
            </a:bodyPr>
            <a:lstStyle/>
            <a:p>
              <a:pPr>
                <a:spcBef>
                  <a:spcPts val="0"/>
                </a:spcBef>
                <a:buNone/>
              </a:pPr>
              <a:endParaRPr/>
            </a:p>
          </p:txBody>
        </p:sp>
        <p:sp>
          <p:nvSpPr>
            <p:cNvPr id="32" name="Shape 32"/>
            <p:cNvSpPr/>
            <p:nvPr/>
          </p:nvSpPr>
          <p:spPr>
            <a:xfrm rot="10800000">
              <a:off x="8154757" y="3903682"/>
              <a:ext cx="989099" cy="987899"/>
            </a:xfrm>
            <a:prstGeom prst="rtTriangle">
              <a:avLst/>
            </a:prstGeom>
            <a:solidFill>
              <a:schemeClr val="accent3"/>
            </a:solidFill>
            <a:ln>
              <a:noFill/>
            </a:ln>
          </p:spPr>
          <p:txBody>
            <a:bodyPr lIns="91425" tIns="91425" rIns="91425" bIns="91425" anchor="ctr" anchorCtr="0">
              <a:noAutofit/>
            </a:bodyPr>
            <a:lstStyle/>
            <a:p>
              <a:pPr>
                <a:spcBef>
                  <a:spcPts val="0"/>
                </a:spcBef>
                <a:buNone/>
              </a:pPr>
              <a:endParaRPr/>
            </a:p>
          </p:txBody>
        </p:sp>
        <p:sp>
          <p:nvSpPr>
            <p:cNvPr id="33" name="Shape 33"/>
            <p:cNvSpPr/>
            <p:nvPr/>
          </p:nvSpPr>
          <p:spPr>
            <a:xfrm>
              <a:off x="0" y="4891594"/>
              <a:ext cx="9144000" cy="251999"/>
            </a:xfrm>
            <a:prstGeom prst="rect">
              <a:avLst/>
            </a:prstGeom>
            <a:solidFill>
              <a:schemeClr val="dk1"/>
            </a:solidFill>
            <a:ln>
              <a:noFill/>
            </a:ln>
          </p:spPr>
          <p:txBody>
            <a:bodyPr lIns="91425" tIns="91425" rIns="91425" bIns="91425" anchor="ctr" anchorCtr="0">
              <a:noAutofit/>
            </a:bodyPr>
            <a:lstStyle/>
            <a:p>
              <a:pPr>
                <a:spcBef>
                  <a:spcPts val="0"/>
                </a:spcBef>
                <a:buNone/>
              </a:pPr>
              <a:endParaRPr/>
            </a:p>
          </p:txBody>
        </p:sp>
      </p:grpSp>
      <p:sp>
        <p:nvSpPr>
          <p:cNvPr id="34" name="Shape 34"/>
          <p:cNvSpPr txBox="1">
            <a:spLocks noGrp="1"/>
          </p:cNvSpPr>
          <p:nvPr>
            <p:ph type="title"/>
          </p:nvPr>
        </p:nvSpPr>
        <p:spPr>
          <a:xfrm>
            <a:off x="311700" y="410000"/>
            <a:ext cx="8520599" cy="6078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5" name="Shape 35"/>
          <p:cNvSpPr txBox="1">
            <a:spLocks noGrp="1"/>
          </p:cNvSpPr>
          <p:nvPr>
            <p:ph type="body" idx="1"/>
          </p:nvPr>
        </p:nvSpPr>
        <p:spPr>
          <a:xfrm>
            <a:off x="311700" y="1229875"/>
            <a:ext cx="8520599" cy="33390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6" name="Shape 36"/>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‹Nº›</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311700" y="410000"/>
            <a:ext cx="8520599" cy="6078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44" name="Shape 44"/>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solidFill>
                  <a:schemeClr val="dk2"/>
                </a:solidFill>
              </a:rPr>
              <a:t>‹Nº›</a:t>
            </a:fld>
            <a:endParaRPr lang="en">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311700" y="555600"/>
            <a:ext cx="2807999" cy="755699"/>
          </a:xfrm>
          <a:prstGeom prst="rect">
            <a:avLst/>
          </a:prstGeom>
        </p:spPr>
        <p:txBody>
          <a:bodyPr lIns="91425" tIns="91425" rIns="91425" bIns="91425" anchor="b" anchorCtr="0"/>
          <a:lstStyle>
            <a:lvl1pPr>
              <a:spcBef>
                <a:spcPts val="0"/>
              </a:spcBef>
              <a:buSzPct val="100000"/>
              <a:defRPr sz="2400"/>
            </a:lvl1pPr>
            <a:lvl2pPr>
              <a:spcBef>
                <a:spcPts val="0"/>
              </a:spcBef>
              <a:buSzPct val="100000"/>
              <a:defRPr sz="2400"/>
            </a:lvl2pPr>
            <a:lvl3pPr>
              <a:spcBef>
                <a:spcPts val="0"/>
              </a:spcBef>
              <a:buSzPct val="100000"/>
              <a:defRPr sz="2400"/>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a:endParaRPr/>
          </a:p>
        </p:txBody>
      </p:sp>
      <p:sp>
        <p:nvSpPr>
          <p:cNvPr id="47" name="Shape 47"/>
          <p:cNvSpPr txBox="1">
            <a:spLocks noGrp="1"/>
          </p:cNvSpPr>
          <p:nvPr>
            <p:ph type="body" idx="1"/>
          </p:nvPr>
        </p:nvSpPr>
        <p:spPr>
          <a:xfrm>
            <a:off x="311700" y="1465804"/>
            <a:ext cx="2807999" cy="3103199"/>
          </a:xfrm>
          <a:prstGeom prst="rect">
            <a:avLst/>
          </a:prstGeom>
        </p:spPr>
        <p:txBody>
          <a:bodyPr lIns="91425" tIns="91425" rIns="91425" bIns="91425" anchor="t" anchorCtr="0"/>
          <a:lstStyle>
            <a:lvl1pPr>
              <a:spcBef>
                <a:spcPts val="0"/>
              </a:spcBef>
              <a:buSzPct val="100000"/>
              <a:defRPr sz="12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48" name="Shape 48"/>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solidFill>
                  <a:schemeClr val="dk2"/>
                </a:solidFill>
              </a:rPr>
              <a:t>‹Nº›</a:t>
            </a:fld>
            <a:endParaRPr lang="en">
              <a:solidFill>
                <a:schemeClr val="dk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49"/>
        <p:cNvGrpSpPr/>
        <p:nvPr/>
      </p:nvGrpSpPr>
      <p:grpSpPr>
        <a:xfrm>
          <a:off x="0" y="0"/>
          <a:ext cx="0" cy="0"/>
          <a:chOff x="0" y="0"/>
          <a:chExt cx="0" cy="0"/>
        </a:xfrm>
      </p:grpSpPr>
      <p:grpSp>
        <p:nvGrpSpPr>
          <p:cNvPr id="50" name="Shape 50"/>
          <p:cNvGrpSpPr/>
          <p:nvPr/>
        </p:nvGrpSpPr>
        <p:grpSpPr>
          <a:xfrm>
            <a:off x="6098378" y="4"/>
            <a:ext cx="3045625" cy="2030570"/>
            <a:chOff x="6098378" y="4"/>
            <a:chExt cx="3045625" cy="2030570"/>
          </a:xfrm>
        </p:grpSpPr>
        <p:sp>
          <p:nvSpPr>
            <p:cNvPr id="51" name="Shape 51"/>
            <p:cNvSpPr/>
            <p:nvPr/>
          </p:nvSpPr>
          <p:spPr>
            <a:xfrm>
              <a:off x="8128803" y="15"/>
              <a:ext cx="1015200" cy="1015200"/>
            </a:xfrm>
            <a:prstGeom prst="rect">
              <a:avLst/>
            </a:prstGeom>
            <a:solidFill>
              <a:schemeClr val="accent3"/>
            </a:solidFill>
            <a:ln>
              <a:noFill/>
            </a:ln>
          </p:spPr>
          <p:txBody>
            <a:bodyPr lIns="91425" tIns="91425" rIns="91425" bIns="91425" anchor="ctr" anchorCtr="0">
              <a:noAutofit/>
            </a:bodyPr>
            <a:lstStyle/>
            <a:p>
              <a:pPr>
                <a:spcBef>
                  <a:spcPts val="0"/>
                </a:spcBef>
                <a:buNone/>
              </a:pPr>
              <a:endParaRPr/>
            </a:p>
          </p:txBody>
        </p:sp>
        <p:sp>
          <p:nvSpPr>
            <p:cNvPr id="52" name="Shape 52"/>
            <p:cNvSpPr/>
            <p:nvPr/>
          </p:nvSpPr>
          <p:spPr>
            <a:xfrm flipH="1">
              <a:off x="7113463" y="4"/>
              <a:ext cx="1015200" cy="1015200"/>
            </a:xfrm>
            <a:prstGeom prst="rtTriangle">
              <a:avLst/>
            </a:prstGeom>
            <a:solidFill>
              <a:schemeClr val="accent5"/>
            </a:solidFill>
            <a:ln>
              <a:noFill/>
            </a:ln>
          </p:spPr>
          <p:txBody>
            <a:bodyPr lIns="91425" tIns="91425" rIns="91425" bIns="91425" anchor="ctr" anchorCtr="0">
              <a:noAutofit/>
            </a:bodyPr>
            <a:lstStyle/>
            <a:p>
              <a:pPr>
                <a:spcBef>
                  <a:spcPts val="0"/>
                </a:spcBef>
                <a:buNone/>
              </a:pPr>
              <a:endParaRPr/>
            </a:p>
          </p:txBody>
        </p:sp>
        <p:sp>
          <p:nvSpPr>
            <p:cNvPr id="53" name="Shape 53"/>
            <p:cNvSpPr/>
            <p:nvPr/>
          </p:nvSpPr>
          <p:spPr>
            <a:xfrm rot="10800000" flipH="1">
              <a:off x="7113588" y="106"/>
              <a:ext cx="1015200" cy="1015200"/>
            </a:xfrm>
            <a:prstGeom prst="rtTriangle">
              <a:avLst/>
            </a:prstGeom>
            <a:solidFill>
              <a:schemeClr val="accent3"/>
            </a:solidFill>
            <a:ln>
              <a:noFill/>
            </a:ln>
          </p:spPr>
          <p:txBody>
            <a:bodyPr lIns="91425" tIns="91425" rIns="91425" bIns="91425" anchor="ctr" anchorCtr="0">
              <a:noAutofit/>
            </a:bodyPr>
            <a:lstStyle/>
            <a:p>
              <a:pPr>
                <a:spcBef>
                  <a:spcPts val="0"/>
                </a:spcBef>
                <a:buNone/>
              </a:pPr>
              <a:endParaRPr/>
            </a:p>
          </p:txBody>
        </p:sp>
        <p:sp>
          <p:nvSpPr>
            <p:cNvPr id="54" name="Shape 54"/>
            <p:cNvSpPr/>
            <p:nvPr/>
          </p:nvSpPr>
          <p:spPr>
            <a:xfrm rot="10800000">
              <a:off x="6098378" y="96"/>
              <a:ext cx="1015200" cy="1015200"/>
            </a:xfrm>
            <a:prstGeom prst="rtTriangle">
              <a:avLst/>
            </a:prstGeom>
            <a:solidFill>
              <a:schemeClr val="accent5"/>
            </a:solidFill>
            <a:ln>
              <a:noFill/>
            </a:ln>
          </p:spPr>
          <p:txBody>
            <a:bodyPr lIns="91425" tIns="91425" rIns="91425" bIns="91425" anchor="ctr" anchorCtr="0">
              <a:noAutofit/>
            </a:bodyPr>
            <a:lstStyle/>
            <a:p>
              <a:pPr>
                <a:spcBef>
                  <a:spcPts val="0"/>
                </a:spcBef>
                <a:buNone/>
              </a:pPr>
              <a:endParaRPr/>
            </a:p>
          </p:txBody>
        </p:sp>
        <p:sp>
          <p:nvSpPr>
            <p:cNvPr id="55" name="Shape 55"/>
            <p:cNvSpPr/>
            <p:nvPr/>
          </p:nvSpPr>
          <p:spPr>
            <a:xfrm rot="10800000">
              <a:off x="8128789" y="1015375"/>
              <a:ext cx="1015200" cy="1015200"/>
            </a:xfrm>
            <a:prstGeom prst="rtTriangle">
              <a:avLst/>
            </a:prstGeom>
            <a:solidFill>
              <a:schemeClr val="accent5"/>
            </a:solidFill>
            <a:ln>
              <a:noFill/>
            </a:ln>
          </p:spPr>
          <p:txBody>
            <a:bodyPr lIns="91425" tIns="91425" rIns="91425" bIns="91425" anchor="ctr" anchorCtr="0">
              <a:noAutofit/>
            </a:bodyPr>
            <a:lstStyle/>
            <a:p>
              <a:pPr>
                <a:spcBef>
                  <a:spcPts val="0"/>
                </a:spcBef>
                <a:buNone/>
              </a:pPr>
              <a:endParaRPr/>
            </a:p>
          </p:txBody>
        </p:sp>
      </p:grpSp>
      <p:sp>
        <p:nvSpPr>
          <p:cNvPr id="56" name="Shape 56"/>
          <p:cNvSpPr txBox="1">
            <a:spLocks noGrp="1"/>
          </p:cNvSpPr>
          <p:nvPr>
            <p:ph type="title"/>
          </p:nvPr>
        </p:nvSpPr>
        <p:spPr>
          <a:xfrm>
            <a:off x="490250" y="526350"/>
            <a:ext cx="5618700" cy="4090800"/>
          </a:xfrm>
          <a:prstGeom prst="rect">
            <a:avLst/>
          </a:prstGeom>
        </p:spPr>
        <p:txBody>
          <a:bodyPr lIns="91425" tIns="91425" rIns="91425" bIns="91425" anchor="ctr" anchorCtr="0"/>
          <a:lstStyle>
            <a:lvl1pPr>
              <a:spcBef>
                <a:spcPts val="0"/>
              </a:spcBef>
              <a:buClr>
                <a:schemeClr val="lt1"/>
              </a:buClr>
              <a:buSzPct val="100000"/>
              <a:defRPr sz="4800">
                <a:solidFill>
                  <a:schemeClr val="lt1"/>
                </a:solidFill>
              </a:defRPr>
            </a:lvl1pPr>
            <a:lvl2pPr>
              <a:spcBef>
                <a:spcPts val="0"/>
              </a:spcBef>
              <a:buClr>
                <a:schemeClr val="lt1"/>
              </a:buClr>
              <a:buSzPct val="100000"/>
              <a:defRPr sz="4800">
                <a:solidFill>
                  <a:schemeClr val="lt1"/>
                </a:solidFill>
              </a:defRPr>
            </a:lvl2pPr>
            <a:lvl3pPr>
              <a:spcBef>
                <a:spcPts val="0"/>
              </a:spcBef>
              <a:buClr>
                <a:schemeClr val="lt1"/>
              </a:buClr>
              <a:buSzPct val="100000"/>
              <a:defRPr sz="4800">
                <a:solidFill>
                  <a:schemeClr val="lt1"/>
                </a:solidFill>
              </a:defRPr>
            </a:lvl3pPr>
            <a:lvl4pPr>
              <a:spcBef>
                <a:spcPts val="0"/>
              </a:spcBef>
              <a:buClr>
                <a:schemeClr val="lt1"/>
              </a:buClr>
              <a:buSzPct val="100000"/>
              <a:defRPr sz="4800">
                <a:solidFill>
                  <a:schemeClr val="lt1"/>
                </a:solidFill>
              </a:defRPr>
            </a:lvl4pPr>
            <a:lvl5pPr>
              <a:spcBef>
                <a:spcPts val="0"/>
              </a:spcBef>
              <a:buClr>
                <a:schemeClr val="lt1"/>
              </a:buClr>
              <a:buSzPct val="100000"/>
              <a:defRPr sz="4800">
                <a:solidFill>
                  <a:schemeClr val="lt1"/>
                </a:solidFill>
              </a:defRPr>
            </a:lvl5pPr>
            <a:lvl6pPr>
              <a:spcBef>
                <a:spcPts val="0"/>
              </a:spcBef>
              <a:buClr>
                <a:schemeClr val="lt1"/>
              </a:buClr>
              <a:buSzPct val="100000"/>
              <a:defRPr sz="4800">
                <a:solidFill>
                  <a:schemeClr val="lt1"/>
                </a:solidFill>
              </a:defRPr>
            </a:lvl6pPr>
            <a:lvl7pPr>
              <a:spcBef>
                <a:spcPts val="0"/>
              </a:spcBef>
              <a:buClr>
                <a:schemeClr val="lt1"/>
              </a:buClr>
              <a:buSzPct val="100000"/>
              <a:defRPr sz="4800">
                <a:solidFill>
                  <a:schemeClr val="lt1"/>
                </a:solidFill>
              </a:defRPr>
            </a:lvl7pPr>
            <a:lvl8pPr>
              <a:spcBef>
                <a:spcPts val="0"/>
              </a:spcBef>
              <a:buClr>
                <a:schemeClr val="lt1"/>
              </a:buClr>
              <a:buSzPct val="100000"/>
              <a:defRPr sz="4800">
                <a:solidFill>
                  <a:schemeClr val="lt1"/>
                </a:solidFill>
              </a:defRPr>
            </a:lvl8pPr>
            <a:lvl9pPr>
              <a:spcBef>
                <a:spcPts val="0"/>
              </a:spcBef>
              <a:buClr>
                <a:schemeClr val="lt1"/>
              </a:buClr>
              <a:buSzPct val="100000"/>
              <a:defRPr sz="4800">
                <a:solidFill>
                  <a:schemeClr val="lt1"/>
                </a:solidFill>
              </a:defRPr>
            </a:lvl9pPr>
          </a:lstStyle>
          <a:p>
            <a:endParaRPr/>
          </a:p>
        </p:txBody>
      </p:sp>
      <p:sp>
        <p:nvSpPr>
          <p:cNvPr id="57" name="Shape 57"/>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‹Nº›</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58"/>
        <p:cNvGrpSpPr/>
        <p:nvPr/>
      </p:nvGrpSpPr>
      <p:grpSpPr>
        <a:xfrm>
          <a:off x="0" y="0"/>
          <a:ext cx="0" cy="0"/>
          <a:chOff x="0" y="0"/>
          <a:chExt cx="0" cy="0"/>
        </a:xfrm>
      </p:grpSpPr>
      <p:sp>
        <p:nvSpPr>
          <p:cNvPr id="59" name="Shape 59"/>
          <p:cNvSpPr/>
          <p:nvPr/>
        </p:nvSpPr>
        <p:spPr>
          <a:xfrm>
            <a:off x="4572000" y="-175"/>
            <a:ext cx="4572000" cy="5143499"/>
          </a:xfrm>
          <a:prstGeom prst="rect">
            <a:avLst/>
          </a:prstGeom>
          <a:solidFill>
            <a:schemeClr val="dk1"/>
          </a:solidFill>
          <a:ln>
            <a:noFill/>
          </a:ln>
        </p:spPr>
        <p:txBody>
          <a:bodyPr lIns="91425" tIns="91425" rIns="91425" bIns="91425" anchor="ctr" anchorCtr="0">
            <a:noAutofit/>
          </a:bodyPr>
          <a:lstStyle/>
          <a:p>
            <a:pPr>
              <a:spcBef>
                <a:spcPts val="0"/>
              </a:spcBef>
              <a:buNone/>
            </a:pPr>
            <a:endParaRPr/>
          </a:p>
        </p:txBody>
      </p:sp>
      <p:cxnSp>
        <p:nvCxnSpPr>
          <p:cNvPr id="60" name="Shape 60"/>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61" name="Shape 61"/>
          <p:cNvSpPr txBox="1">
            <a:spLocks noGrp="1"/>
          </p:cNvSpPr>
          <p:nvPr>
            <p:ph type="title"/>
          </p:nvPr>
        </p:nvSpPr>
        <p:spPr>
          <a:xfrm>
            <a:off x="265500" y="1151100"/>
            <a:ext cx="4045199" cy="1564499"/>
          </a:xfrm>
          <a:prstGeom prst="rect">
            <a:avLst/>
          </a:prstGeom>
        </p:spPr>
        <p:txBody>
          <a:bodyPr lIns="91425" tIns="91425" rIns="91425" bIns="91425" anchor="b" anchorCtr="0"/>
          <a:lstStyle>
            <a:lvl1pPr algn="ctr">
              <a:spcBef>
                <a:spcPts val="0"/>
              </a:spcBef>
              <a:buSzPct val="100000"/>
              <a:defRPr sz="4200"/>
            </a:lvl1pPr>
            <a:lvl2pPr algn="ctr">
              <a:spcBef>
                <a:spcPts val="0"/>
              </a:spcBef>
              <a:buSzPct val="100000"/>
              <a:defRPr sz="4200"/>
            </a:lvl2pPr>
            <a:lvl3pPr algn="ctr">
              <a:spcBef>
                <a:spcPts val="0"/>
              </a:spcBef>
              <a:buSzPct val="100000"/>
              <a:defRPr sz="4200"/>
            </a:lvl3pPr>
            <a:lvl4pPr algn="ctr">
              <a:spcBef>
                <a:spcPts val="0"/>
              </a:spcBef>
              <a:buSzPct val="100000"/>
              <a:defRPr sz="4200"/>
            </a:lvl4pPr>
            <a:lvl5pPr algn="ctr">
              <a:spcBef>
                <a:spcPts val="0"/>
              </a:spcBef>
              <a:buSzPct val="100000"/>
              <a:defRPr sz="4200"/>
            </a:lvl5pPr>
            <a:lvl6pPr algn="ctr">
              <a:spcBef>
                <a:spcPts val="0"/>
              </a:spcBef>
              <a:buSzPct val="100000"/>
              <a:defRPr sz="4200"/>
            </a:lvl6pPr>
            <a:lvl7pPr algn="ctr">
              <a:spcBef>
                <a:spcPts val="0"/>
              </a:spcBef>
              <a:buSzPct val="100000"/>
              <a:defRPr sz="4200"/>
            </a:lvl7pPr>
            <a:lvl8pPr algn="ctr">
              <a:spcBef>
                <a:spcPts val="0"/>
              </a:spcBef>
              <a:buSzPct val="100000"/>
              <a:defRPr sz="4200"/>
            </a:lvl8pPr>
            <a:lvl9pPr algn="ctr">
              <a:spcBef>
                <a:spcPts val="0"/>
              </a:spcBef>
              <a:buSzPct val="100000"/>
              <a:defRPr sz="4200"/>
            </a:lvl9pPr>
          </a:lstStyle>
          <a:p>
            <a:endParaRPr/>
          </a:p>
        </p:txBody>
      </p:sp>
      <p:sp>
        <p:nvSpPr>
          <p:cNvPr id="62" name="Shape 62"/>
          <p:cNvSpPr txBox="1">
            <a:spLocks noGrp="1"/>
          </p:cNvSpPr>
          <p:nvPr>
            <p:ph type="subTitle" idx="1"/>
          </p:nvPr>
        </p:nvSpPr>
        <p:spPr>
          <a:xfrm>
            <a:off x="265500" y="2769001"/>
            <a:ext cx="4045199" cy="1269299"/>
          </a:xfrm>
          <a:prstGeom prst="rect">
            <a:avLst/>
          </a:prstGeom>
        </p:spPr>
        <p:txBody>
          <a:bodyPr lIns="91425" tIns="91425" rIns="91425" bIns="91425" anchor="t" anchorCtr="0"/>
          <a:lstStyle>
            <a:lvl1pPr algn="ctr">
              <a:lnSpc>
                <a:spcPct val="100000"/>
              </a:lnSpc>
              <a:spcBef>
                <a:spcPts val="0"/>
              </a:spcBef>
              <a:spcAft>
                <a:spcPts val="0"/>
              </a:spcAft>
              <a:buSzPct val="100000"/>
              <a:buNone/>
              <a:defRPr sz="2100"/>
            </a:lvl1pPr>
            <a:lvl2pPr algn="ctr">
              <a:lnSpc>
                <a:spcPct val="100000"/>
              </a:lnSpc>
              <a:spcBef>
                <a:spcPts val="0"/>
              </a:spcBef>
              <a:spcAft>
                <a:spcPts val="0"/>
              </a:spcAft>
              <a:buSzPct val="100000"/>
              <a:buNone/>
              <a:defRPr sz="2100"/>
            </a:lvl2pPr>
            <a:lvl3pPr algn="ctr">
              <a:lnSpc>
                <a:spcPct val="100000"/>
              </a:lnSpc>
              <a:spcBef>
                <a:spcPts val="0"/>
              </a:spcBef>
              <a:spcAft>
                <a:spcPts val="0"/>
              </a:spcAft>
              <a:buSzPct val="100000"/>
              <a:buNone/>
              <a:defRPr sz="2100"/>
            </a:lvl3pPr>
            <a:lvl4pPr algn="ctr">
              <a:lnSpc>
                <a:spcPct val="100000"/>
              </a:lnSpc>
              <a:spcBef>
                <a:spcPts val="0"/>
              </a:spcBef>
              <a:spcAft>
                <a:spcPts val="0"/>
              </a:spcAft>
              <a:buSzPct val="100000"/>
              <a:buNone/>
              <a:defRPr sz="2100"/>
            </a:lvl4pPr>
            <a:lvl5pPr algn="ctr">
              <a:lnSpc>
                <a:spcPct val="100000"/>
              </a:lnSpc>
              <a:spcBef>
                <a:spcPts val="0"/>
              </a:spcBef>
              <a:spcAft>
                <a:spcPts val="0"/>
              </a:spcAft>
              <a:buSzPct val="100000"/>
              <a:buNone/>
              <a:defRPr sz="2100"/>
            </a:lvl5pPr>
            <a:lvl6pPr algn="ctr">
              <a:lnSpc>
                <a:spcPct val="100000"/>
              </a:lnSpc>
              <a:spcBef>
                <a:spcPts val="0"/>
              </a:spcBef>
              <a:spcAft>
                <a:spcPts val="0"/>
              </a:spcAft>
              <a:buSzPct val="100000"/>
              <a:buNone/>
              <a:defRPr sz="2100"/>
            </a:lvl6pPr>
            <a:lvl7pPr algn="ctr">
              <a:lnSpc>
                <a:spcPct val="100000"/>
              </a:lnSpc>
              <a:spcBef>
                <a:spcPts val="0"/>
              </a:spcBef>
              <a:spcAft>
                <a:spcPts val="0"/>
              </a:spcAft>
              <a:buSzPct val="100000"/>
              <a:buNone/>
              <a:defRPr sz="2100"/>
            </a:lvl7pPr>
            <a:lvl8pPr algn="ctr">
              <a:lnSpc>
                <a:spcPct val="100000"/>
              </a:lnSpc>
              <a:spcBef>
                <a:spcPts val="0"/>
              </a:spcBef>
              <a:spcAft>
                <a:spcPts val="0"/>
              </a:spcAft>
              <a:buSzPct val="100000"/>
              <a:buNone/>
              <a:defRPr sz="2100"/>
            </a:lvl8pPr>
            <a:lvl9pPr algn="ctr">
              <a:lnSpc>
                <a:spcPct val="100000"/>
              </a:lnSpc>
              <a:spcBef>
                <a:spcPts val="0"/>
              </a:spcBef>
              <a:spcAft>
                <a:spcPts val="0"/>
              </a:spcAft>
              <a:buSzPct val="100000"/>
              <a:buNone/>
              <a:defRPr sz="2100"/>
            </a:lvl9pPr>
          </a:lstStyle>
          <a:p>
            <a:endParaRPr/>
          </a:p>
        </p:txBody>
      </p:sp>
      <p:sp>
        <p:nvSpPr>
          <p:cNvPr id="63" name="Shape 63"/>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a:spcBef>
                <a:spcPts val="0"/>
              </a:spcBef>
              <a:buClr>
                <a:schemeClr val="lt1"/>
              </a:buClr>
              <a:defRPr>
                <a:solidFill>
                  <a:schemeClr val="lt1"/>
                </a:solidFill>
              </a:defRPr>
            </a:lvl1pPr>
            <a:lvl2pPr>
              <a:spcBef>
                <a:spcPts val="0"/>
              </a:spcBef>
              <a:buClr>
                <a:schemeClr val="lt1"/>
              </a:buClr>
              <a:defRPr>
                <a:solidFill>
                  <a:schemeClr val="lt1"/>
                </a:solidFill>
              </a:defRPr>
            </a:lvl2pPr>
            <a:lvl3pPr>
              <a:spcBef>
                <a:spcPts val="0"/>
              </a:spcBef>
              <a:buClr>
                <a:schemeClr val="lt1"/>
              </a:buClr>
              <a:defRPr>
                <a:solidFill>
                  <a:schemeClr val="lt1"/>
                </a:solidFill>
              </a:defRPr>
            </a:lvl3pPr>
            <a:lvl4pPr>
              <a:spcBef>
                <a:spcPts val="0"/>
              </a:spcBef>
              <a:buClr>
                <a:schemeClr val="lt1"/>
              </a:buClr>
              <a:defRPr>
                <a:solidFill>
                  <a:schemeClr val="lt1"/>
                </a:solidFill>
              </a:defRPr>
            </a:lvl4pPr>
            <a:lvl5pPr>
              <a:spcBef>
                <a:spcPts val="0"/>
              </a:spcBef>
              <a:buClr>
                <a:schemeClr val="lt1"/>
              </a:buClr>
              <a:defRPr>
                <a:solidFill>
                  <a:schemeClr val="lt1"/>
                </a:solidFill>
              </a:defRPr>
            </a:lvl5pPr>
            <a:lvl6pPr>
              <a:spcBef>
                <a:spcPts val="0"/>
              </a:spcBef>
              <a:buClr>
                <a:schemeClr val="lt1"/>
              </a:buClr>
              <a:defRPr>
                <a:solidFill>
                  <a:schemeClr val="lt1"/>
                </a:solidFill>
              </a:defRPr>
            </a:lvl6pPr>
            <a:lvl7pPr>
              <a:spcBef>
                <a:spcPts val="0"/>
              </a:spcBef>
              <a:buClr>
                <a:schemeClr val="lt1"/>
              </a:buClr>
              <a:defRPr>
                <a:solidFill>
                  <a:schemeClr val="lt1"/>
                </a:solidFill>
              </a:defRPr>
            </a:lvl7pPr>
            <a:lvl8pPr>
              <a:spcBef>
                <a:spcPts val="0"/>
              </a:spcBef>
              <a:buClr>
                <a:schemeClr val="lt1"/>
              </a:buClr>
              <a:defRPr>
                <a:solidFill>
                  <a:schemeClr val="lt1"/>
                </a:solidFill>
              </a:defRPr>
            </a:lvl8pPr>
            <a:lvl9pPr>
              <a:spcBef>
                <a:spcPts val="0"/>
              </a:spcBef>
              <a:buClr>
                <a:schemeClr val="lt1"/>
              </a:buClr>
              <a:defRPr>
                <a:solidFill>
                  <a:schemeClr val="lt1"/>
                </a:solidFill>
              </a:defRPr>
            </a:lvl9pPr>
          </a:lstStyle>
          <a:p>
            <a:endParaRPr/>
          </a:p>
        </p:txBody>
      </p:sp>
      <p:sp>
        <p:nvSpPr>
          <p:cNvPr id="64" name="Shape 64"/>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‹Nº›</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65"/>
        <p:cNvGrpSpPr/>
        <p:nvPr/>
      </p:nvGrpSpPr>
      <p:grpSpPr>
        <a:xfrm>
          <a:off x="0" y="0"/>
          <a:ext cx="0" cy="0"/>
          <a:chOff x="0" y="0"/>
          <a:chExt cx="0" cy="0"/>
        </a:xfrm>
      </p:grpSpPr>
      <p:sp>
        <p:nvSpPr>
          <p:cNvPr id="66" name="Shape 66"/>
          <p:cNvSpPr txBox="1">
            <a:spLocks noGrp="1"/>
          </p:cNvSpPr>
          <p:nvPr>
            <p:ph type="body" idx="1"/>
          </p:nvPr>
        </p:nvSpPr>
        <p:spPr>
          <a:xfrm>
            <a:off x="319500" y="4230575"/>
            <a:ext cx="5998800" cy="598799"/>
          </a:xfrm>
          <a:prstGeom prst="rect">
            <a:avLst/>
          </a:prstGeom>
        </p:spPr>
        <p:txBody>
          <a:bodyPr lIns="91425" tIns="91425" rIns="91425" bIns="91425" anchor="ctr" anchorCtr="0"/>
          <a:lstStyle>
            <a:lvl1pPr>
              <a:lnSpc>
                <a:spcPct val="100000"/>
              </a:lnSpc>
              <a:spcBef>
                <a:spcPts val="0"/>
              </a:spcBef>
              <a:spcAft>
                <a:spcPts val="0"/>
              </a:spcAft>
              <a:buNone/>
              <a:defRPr/>
            </a:lvl1pPr>
          </a:lstStyle>
          <a:p>
            <a:endParaRPr/>
          </a:p>
        </p:txBody>
      </p:sp>
      <p:sp>
        <p:nvSpPr>
          <p:cNvPr id="67" name="Shape 67"/>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solidFill>
                  <a:schemeClr val="dk2"/>
                </a:solidFill>
              </a:rPr>
              <a:t>‹Nº›</a:t>
            </a:fld>
            <a:endParaRPr lang="en">
              <a:solidFill>
                <a:schemeClr val="dk2"/>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68"/>
        <p:cNvGrpSpPr/>
        <p:nvPr/>
      </p:nvGrpSpPr>
      <p:grpSpPr>
        <a:xfrm>
          <a:off x="0" y="0"/>
          <a:ext cx="0" cy="0"/>
          <a:chOff x="0" y="0"/>
          <a:chExt cx="0" cy="0"/>
        </a:xfrm>
      </p:grpSpPr>
      <p:grpSp>
        <p:nvGrpSpPr>
          <p:cNvPr id="69" name="Shape 69"/>
          <p:cNvGrpSpPr/>
          <p:nvPr/>
        </p:nvGrpSpPr>
        <p:grpSpPr>
          <a:xfrm>
            <a:off x="6098378" y="4"/>
            <a:ext cx="3045625" cy="2030570"/>
            <a:chOff x="6098378" y="4"/>
            <a:chExt cx="3045625" cy="2030570"/>
          </a:xfrm>
        </p:grpSpPr>
        <p:sp>
          <p:nvSpPr>
            <p:cNvPr id="70" name="Shape 70"/>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a:spcBef>
                  <a:spcPts val="0"/>
                </a:spcBef>
                <a:buNone/>
              </a:pPr>
              <a:endParaRPr/>
            </a:p>
          </p:txBody>
        </p:sp>
        <p:sp>
          <p:nvSpPr>
            <p:cNvPr id="71" name="Shape 71"/>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a:spcBef>
                  <a:spcPts val="0"/>
                </a:spcBef>
                <a:buNone/>
              </a:pPr>
              <a:endParaRPr/>
            </a:p>
          </p:txBody>
        </p:sp>
        <p:sp>
          <p:nvSpPr>
            <p:cNvPr id="72" name="Shape 72"/>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a:spcBef>
                  <a:spcPts val="0"/>
                </a:spcBef>
                <a:buNone/>
              </a:pPr>
              <a:endParaRPr/>
            </a:p>
          </p:txBody>
        </p:sp>
        <p:sp>
          <p:nvSpPr>
            <p:cNvPr id="73" name="Shape 73"/>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a:spcBef>
                  <a:spcPts val="0"/>
                </a:spcBef>
                <a:buNone/>
              </a:pPr>
              <a:endParaRPr/>
            </a:p>
          </p:txBody>
        </p:sp>
        <p:sp>
          <p:nvSpPr>
            <p:cNvPr id="74" name="Shape 74"/>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a:spcBef>
                  <a:spcPts val="0"/>
                </a:spcBef>
                <a:buNone/>
              </a:pPr>
              <a:endParaRPr/>
            </a:p>
          </p:txBody>
        </p:sp>
      </p:grpSp>
      <p:sp>
        <p:nvSpPr>
          <p:cNvPr id="75" name="Shape 75"/>
          <p:cNvSpPr txBox="1">
            <a:spLocks noGrp="1"/>
          </p:cNvSpPr>
          <p:nvPr>
            <p:ph type="title"/>
          </p:nvPr>
        </p:nvSpPr>
        <p:spPr>
          <a:xfrm>
            <a:off x="311700" y="1256050"/>
            <a:ext cx="8520599" cy="2030700"/>
          </a:xfrm>
          <a:prstGeom prst="rect">
            <a:avLst/>
          </a:prstGeom>
        </p:spPr>
        <p:txBody>
          <a:bodyPr lIns="91425" tIns="91425" rIns="91425" bIns="91425" anchor="b" anchorCtr="0"/>
          <a:lstStyle>
            <a:lvl1pPr algn="ctr">
              <a:spcBef>
                <a:spcPts val="0"/>
              </a:spcBef>
              <a:buClr>
                <a:schemeClr val="lt1"/>
              </a:buClr>
              <a:buSzPct val="100000"/>
              <a:defRPr sz="12000">
                <a:solidFill>
                  <a:schemeClr val="lt1"/>
                </a:solidFill>
              </a:defRPr>
            </a:lvl1pPr>
            <a:lvl2pPr algn="ctr">
              <a:spcBef>
                <a:spcPts val="0"/>
              </a:spcBef>
              <a:buClr>
                <a:schemeClr val="lt1"/>
              </a:buClr>
              <a:buSzPct val="100000"/>
              <a:defRPr sz="12000">
                <a:solidFill>
                  <a:schemeClr val="lt1"/>
                </a:solidFill>
              </a:defRPr>
            </a:lvl2pPr>
            <a:lvl3pPr algn="ctr">
              <a:spcBef>
                <a:spcPts val="0"/>
              </a:spcBef>
              <a:buClr>
                <a:schemeClr val="lt1"/>
              </a:buClr>
              <a:buSzPct val="100000"/>
              <a:defRPr sz="12000">
                <a:solidFill>
                  <a:schemeClr val="lt1"/>
                </a:solidFill>
              </a:defRPr>
            </a:lvl3pPr>
            <a:lvl4pPr algn="ctr">
              <a:spcBef>
                <a:spcPts val="0"/>
              </a:spcBef>
              <a:buClr>
                <a:schemeClr val="lt1"/>
              </a:buClr>
              <a:buSzPct val="100000"/>
              <a:defRPr sz="12000">
                <a:solidFill>
                  <a:schemeClr val="lt1"/>
                </a:solidFill>
              </a:defRPr>
            </a:lvl4pPr>
            <a:lvl5pPr algn="ctr">
              <a:spcBef>
                <a:spcPts val="0"/>
              </a:spcBef>
              <a:buClr>
                <a:schemeClr val="lt1"/>
              </a:buClr>
              <a:buSzPct val="100000"/>
              <a:defRPr sz="12000">
                <a:solidFill>
                  <a:schemeClr val="lt1"/>
                </a:solidFill>
              </a:defRPr>
            </a:lvl5pPr>
            <a:lvl6pPr algn="ctr">
              <a:spcBef>
                <a:spcPts val="0"/>
              </a:spcBef>
              <a:buClr>
                <a:schemeClr val="lt1"/>
              </a:buClr>
              <a:buSzPct val="100000"/>
              <a:defRPr sz="12000">
                <a:solidFill>
                  <a:schemeClr val="lt1"/>
                </a:solidFill>
              </a:defRPr>
            </a:lvl6pPr>
            <a:lvl7pPr algn="ctr">
              <a:spcBef>
                <a:spcPts val="0"/>
              </a:spcBef>
              <a:buClr>
                <a:schemeClr val="lt1"/>
              </a:buClr>
              <a:buSzPct val="100000"/>
              <a:defRPr sz="12000">
                <a:solidFill>
                  <a:schemeClr val="lt1"/>
                </a:solidFill>
              </a:defRPr>
            </a:lvl7pPr>
            <a:lvl8pPr algn="ctr">
              <a:spcBef>
                <a:spcPts val="0"/>
              </a:spcBef>
              <a:buClr>
                <a:schemeClr val="lt1"/>
              </a:buClr>
              <a:buSzPct val="100000"/>
              <a:defRPr sz="12000">
                <a:solidFill>
                  <a:schemeClr val="lt1"/>
                </a:solidFill>
              </a:defRPr>
            </a:lvl8pPr>
            <a:lvl9pPr algn="ctr">
              <a:spcBef>
                <a:spcPts val="0"/>
              </a:spcBef>
              <a:buClr>
                <a:schemeClr val="lt1"/>
              </a:buClr>
              <a:buSzPct val="100000"/>
              <a:defRPr sz="12000">
                <a:solidFill>
                  <a:schemeClr val="lt1"/>
                </a:solidFill>
              </a:defRPr>
            </a:lvl9pPr>
          </a:lstStyle>
          <a:p>
            <a:endParaRPr/>
          </a:p>
        </p:txBody>
      </p:sp>
      <p:sp>
        <p:nvSpPr>
          <p:cNvPr id="76" name="Shape 76"/>
          <p:cNvSpPr txBox="1">
            <a:spLocks noGrp="1"/>
          </p:cNvSpPr>
          <p:nvPr>
            <p:ph type="body" idx="1"/>
          </p:nvPr>
        </p:nvSpPr>
        <p:spPr>
          <a:xfrm>
            <a:off x="311700" y="3369225"/>
            <a:ext cx="8520599" cy="1281900"/>
          </a:xfrm>
          <a:prstGeom prst="rect">
            <a:avLst/>
          </a:prstGeom>
        </p:spPr>
        <p:txBody>
          <a:bodyPr lIns="91425" tIns="91425" rIns="91425" bIns="91425" anchor="t" anchorCtr="0"/>
          <a:lstStyle>
            <a:lvl1pPr algn="ctr">
              <a:spcBef>
                <a:spcPts val="0"/>
              </a:spcBef>
              <a:buClr>
                <a:schemeClr val="lt1"/>
              </a:buClr>
              <a:defRPr>
                <a:solidFill>
                  <a:schemeClr val="lt1"/>
                </a:solidFill>
              </a:defRPr>
            </a:lvl1pPr>
            <a:lvl2pPr algn="ctr">
              <a:spcBef>
                <a:spcPts val="0"/>
              </a:spcBef>
              <a:buClr>
                <a:schemeClr val="lt1"/>
              </a:buClr>
              <a:defRPr>
                <a:solidFill>
                  <a:schemeClr val="lt1"/>
                </a:solidFill>
              </a:defRPr>
            </a:lvl2pPr>
            <a:lvl3pPr algn="ctr">
              <a:spcBef>
                <a:spcPts val="0"/>
              </a:spcBef>
              <a:buClr>
                <a:schemeClr val="lt1"/>
              </a:buClr>
              <a:defRPr>
                <a:solidFill>
                  <a:schemeClr val="lt1"/>
                </a:solidFill>
              </a:defRPr>
            </a:lvl3pPr>
            <a:lvl4pPr algn="ctr">
              <a:spcBef>
                <a:spcPts val="0"/>
              </a:spcBef>
              <a:buClr>
                <a:schemeClr val="lt1"/>
              </a:buClr>
              <a:defRPr>
                <a:solidFill>
                  <a:schemeClr val="lt1"/>
                </a:solidFill>
              </a:defRPr>
            </a:lvl4pPr>
            <a:lvl5pPr algn="ctr">
              <a:spcBef>
                <a:spcPts val="0"/>
              </a:spcBef>
              <a:buClr>
                <a:schemeClr val="lt1"/>
              </a:buClr>
              <a:defRPr>
                <a:solidFill>
                  <a:schemeClr val="lt1"/>
                </a:solidFill>
              </a:defRPr>
            </a:lvl5pPr>
            <a:lvl6pPr algn="ctr">
              <a:spcBef>
                <a:spcPts val="0"/>
              </a:spcBef>
              <a:buClr>
                <a:schemeClr val="lt1"/>
              </a:buClr>
              <a:defRPr>
                <a:solidFill>
                  <a:schemeClr val="lt1"/>
                </a:solidFill>
              </a:defRPr>
            </a:lvl6pPr>
            <a:lvl7pPr algn="ctr">
              <a:spcBef>
                <a:spcPts val="0"/>
              </a:spcBef>
              <a:buClr>
                <a:schemeClr val="lt1"/>
              </a:buClr>
              <a:defRPr>
                <a:solidFill>
                  <a:schemeClr val="lt1"/>
                </a:solidFill>
              </a:defRPr>
            </a:lvl7pPr>
            <a:lvl8pPr algn="ctr">
              <a:spcBef>
                <a:spcPts val="0"/>
              </a:spcBef>
              <a:buClr>
                <a:schemeClr val="lt1"/>
              </a:buClr>
              <a:defRPr>
                <a:solidFill>
                  <a:schemeClr val="lt1"/>
                </a:solidFill>
              </a:defRPr>
            </a:lvl8pPr>
            <a:lvl9pPr algn="ctr">
              <a:spcBef>
                <a:spcPts val="0"/>
              </a:spcBef>
              <a:buClr>
                <a:schemeClr val="lt1"/>
              </a:buClr>
              <a:defRPr>
                <a:solidFill>
                  <a:schemeClr val="lt1"/>
                </a:solidFill>
              </a:defRPr>
            </a:lvl9pPr>
          </a:lstStyle>
          <a:p>
            <a:endParaRPr/>
          </a:p>
        </p:txBody>
      </p:sp>
      <p:sp>
        <p:nvSpPr>
          <p:cNvPr id="77" name="Shape 77"/>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‹Nº›</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311700" y="410000"/>
            <a:ext cx="8520599" cy="607800"/>
          </a:xfrm>
          <a:prstGeom prst="rect">
            <a:avLst/>
          </a:prstGeom>
          <a:noFill/>
          <a:ln>
            <a:noFill/>
          </a:ln>
        </p:spPr>
        <p:txBody>
          <a:bodyPr lIns="91425" tIns="91425" rIns="91425" bIns="91425" anchor="t" anchorCtr="0"/>
          <a:lstStyle>
            <a:lvl1pPr>
              <a:spcBef>
                <a:spcPts val="0"/>
              </a:spcBef>
              <a:buClr>
                <a:schemeClr val="dk1"/>
              </a:buClr>
              <a:buSzPct val="100000"/>
              <a:buFont typeface="Roboto"/>
              <a:buNone/>
              <a:defRPr sz="3000">
                <a:solidFill>
                  <a:schemeClr val="dk1"/>
                </a:solidFill>
                <a:latin typeface="Roboto"/>
                <a:ea typeface="Roboto"/>
                <a:cs typeface="Roboto"/>
                <a:sym typeface="Roboto"/>
              </a:defRPr>
            </a:lvl1pPr>
            <a:lvl2pPr>
              <a:spcBef>
                <a:spcPts val="0"/>
              </a:spcBef>
              <a:buClr>
                <a:schemeClr val="dk1"/>
              </a:buClr>
              <a:buSzPct val="100000"/>
              <a:buFont typeface="Roboto"/>
              <a:buNone/>
              <a:defRPr sz="3000">
                <a:solidFill>
                  <a:schemeClr val="dk1"/>
                </a:solidFill>
                <a:latin typeface="Roboto"/>
                <a:ea typeface="Roboto"/>
                <a:cs typeface="Roboto"/>
                <a:sym typeface="Roboto"/>
              </a:defRPr>
            </a:lvl2pPr>
            <a:lvl3pPr>
              <a:spcBef>
                <a:spcPts val="0"/>
              </a:spcBef>
              <a:buClr>
                <a:schemeClr val="dk1"/>
              </a:buClr>
              <a:buSzPct val="100000"/>
              <a:buFont typeface="Roboto"/>
              <a:buNone/>
              <a:defRPr sz="3000">
                <a:solidFill>
                  <a:schemeClr val="dk1"/>
                </a:solidFill>
                <a:latin typeface="Roboto"/>
                <a:ea typeface="Roboto"/>
                <a:cs typeface="Roboto"/>
                <a:sym typeface="Roboto"/>
              </a:defRPr>
            </a:lvl3pPr>
            <a:lvl4pPr>
              <a:spcBef>
                <a:spcPts val="0"/>
              </a:spcBef>
              <a:buClr>
                <a:schemeClr val="dk1"/>
              </a:buClr>
              <a:buSzPct val="100000"/>
              <a:buFont typeface="Roboto"/>
              <a:buNone/>
              <a:defRPr sz="3000">
                <a:solidFill>
                  <a:schemeClr val="dk1"/>
                </a:solidFill>
                <a:latin typeface="Roboto"/>
                <a:ea typeface="Roboto"/>
                <a:cs typeface="Roboto"/>
                <a:sym typeface="Roboto"/>
              </a:defRPr>
            </a:lvl4pPr>
            <a:lvl5pPr>
              <a:spcBef>
                <a:spcPts val="0"/>
              </a:spcBef>
              <a:buClr>
                <a:schemeClr val="dk1"/>
              </a:buClr>
              <a:buSzPct val="100000"/>
              <a:buFont typeface="Roboto"/>
              <a:buNone/>
              <a:defRPr sz="3000">
                <a:solidFill>
                  <a:schemeClr val="dk1"/>
                </a:solidFill>
                <a:latin typeface="Roboto"/>
                <a:ea typeface="Roboto"/>
                <a:cs typeface="Roboto"/>
                <a:sym typeface="Roboto"/>
              </a:defRPr>
            </a:lvl5pPr>
            <a:lvl6pPr>
              <a:spcBef>
                <a:spcPts val="0"/>
              </a:spcBef>
              <a:buClr>
                <a:schemeClr val="dk1"/>
              </a:buClr>
              <a:buSzPct val="100000"/>
              <a:buFont typeface="Roboto"/>
              <a:buNone/>
              <a:defRPr sz="3000">
                <a:solidFill>
                  <a:schemeClr val="dk1"/>
                </a:solidFill>
                <a:latin typeface="Roboto"/>
                <a:ea typeface="Roboto"/>
                <a:cs typeface="Roboto"/>
                <a:sym typeface="Roboto"/>
              </a:defRPr>
            </a:lvl6pPr>
            <a:lvl7pPr>
              <a:spcBef>
                <a:spcPts val="0"/>
              </a:spcBef>
              <a:buClr>
                <a:schemeClr val="dk1"/>
              </a:buClr>
              <a:buSzPct val="100000"/>
              <a:buFont typeface="Roboto"/>
              <a:buNone/>
              <a:defRPr sz="3000">
                <a:solidFill>
                  <a:schemeClr val="dk1"/>
                </a:solidFill>
                <a:latin typeface="Roboto"/>
                <a:ea typeface="Roboto"/>
                <a:cs typeface="Roboto"/>
                <a:sym typeface="Roboto"/>
              </a:defRPr>
            </a:lvl7pPr>
            <a:lvl8pPr>
              <a:spcBef>
                <a:spcPts val="0"/>
              </a:spcBef>
              <a:buClr>
                <a:schemeClr val="dk1"/>
              </a:buClr>
              <a:buSzPct val="100000"/>
              <a:buFont typeface="Roboto"/>
              <a:buNone/>
              <a:defRPr sz="3000">
                <a:solidFill>
                  <a:schemeClr val="dk1"/>
                </a:solidFill>
                <a:latin typeface="Roboto"/>
                <a:ea typeface="Roboto"/>
                <a:cs typeface="Roboto"/>
                <a:sym typeface="Roboto"/>
              </a:defRPr>
            </a:lvl8pPr>
            <a:lvl9pPr>
              <a:spcBef>
                <a:spcPts val="0"/>
              </a:spcBef>
              <a:buClr>
                <a:schemeClr val="dk1"/>
              </a:buClr>
              <a:buSzPct val="100000"/>
              <a:buFont typeface="Roboto"/>
              <a:buNone/>
              <a:defRPr sz="3000">
                <a:solidFill>
                  <a:schemeClr val="dk1"/>
                </a:solidFill>
                <a:latin typeface="Roboto"/>
                <a:ea typeface="Roboto"/>
                <a:cs typeface="Roboto"/>
                <a:sym typeface="Roboto"/>
              </a:defRPr>
            </a:lvl9pPr>
          </a:lstStyle>
          <a:p>
            <a:endParaRPr/>
          </a:p>
        </p:txBody>
      </p:sp>
      <p:sp>
        <p:nvSpPr>
          <p:cNvPr id="6" name="Shape 6"/>
          <p:cNvSpPr txBox="1">
            <a:spLocks noGrp="1"/>
          </p:cNvSpPr>
          <p:nvPr>
            <p:ph type="body" idx="1"/>
          </p:nvPr>
        </p:nvSpPr>
        <p:spPr>
          <a:xfrm>
            <a:off x="311700" y="1229875"/>
            <a:ext cx="8520599" cy="3339000"/>
          </a:xfrm>
          <a:prstGeom prst="rect">
            <a:avLst/>
          </a:prstGeom>
          <a:noFill/>
          <a:ln>
            <a:noFill/>
          </a:ln>
        </p:spPr>
        <p:txBody>
          <a:bodyPr lIns="91425" tIns="91425" rIns="91425" bIns="91425" anchor="t" anchorCtr="0"/>
          <a:lstStyle>
            <a:lvl1pPr>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a:endParaRPr/>
          </a:p>
        </p:txBody>
      </p:sp>
      <p:sp>
        <p:nvSpPr>
          <p:cNvPr id="7" name="Shape 7"/>
          <p:cNvSpPr txBox="1">
            <a:spLocks noGrp="1"/>
          </p:cNvSpPr>
          <p:nvPr>
            <p:ph type="sldNum" idx="12"/>
          </p:nvPr>
        </p:nvSpPr>
        <p:spPr>
          <a:xfrm>
            <a:off x="8460431" y="4651190"/>
            <a:ext cx="548699" cy="393600"/>
          </a:xfrm>
          <a:prstGeom prst="rect">
            <a:avLst/>
          </a:prstGeom>
          <a:noFill/>
          <a:ln>
            <a:noFill/>
          </a:ln>
        </p:spPr>
        <p:txBody>
          <a:bodyPr lIns="91425" tIns="91425" rIns="91425" bIns="91425" anchor="ctr" anchorCtr="0">
            <a:noAutofit/>
          </a:bodyPr>
          <a:lstStyle/>
          <a:p>
            <a:pPr algn="r">
              <a:spcBef>
                <a:spcPts val="0"/>
              </a:spcBef>
              <a:buNone/>
            </a:pPr>
            <a:fld id="{00000000-1234-1234-1234-123412341234}" type="slidenum">
              <a:rPr lang="en" sz="1000">
                <a:solidFill>
                  <a:schemeClr val="lt1"/>
                </a:solidFill>
                <a:latin typeface="Roboto"/>
                <a:ea typeface="Roboto"/>
                <a:cs typeface="Roboto"/>
                <a:sym typeface="Roboto"/>
              </a:rPr>
              <a:t>‹Nº›</a:t>
            </a:fld>
            <a:endParaRPr lang="en" sz="1000">
              <a:solidFill>
                <a:schemeClr val="lt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05.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1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36.xml"/><Relationship Id="rId1" Type="http://schemas.openxmlformats.org/officeDocument/2006/relationships/slideLayout" Target="../slideLayouts/slideLayout3.xml"/><Relationship Id="rId4" Type="http://schemas.openxmlformats.org/officeDocument/2006/relationships/image" Target="../media/image69.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hyperlink" Target="mailto:monsh8a@gmail.com" TargetMode="Externa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hyperlink" Target="mailto:miemail@email.com" TargetMode="External"/><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hyperlink" Target="http://developer.android.com/reference/android/" TargetMode="External"/><Relationship Id="rId2" Type="http://schemas.openxmlformats.org/officeDocument/2006/relationships/notesSlide" Target="../notesSlides/notesSlide159.xml"/><Relationship Id="rId1" Type="http://schemas.openxmlformats.org/officeDocument/2006/relationships/slideLayout" Target="../slideLayouts/slideLayout3.xml"/><Relationship Id="rId4" Type="http://schemas.openxmlformats.org/officeDocument/2006/relationships/image" Target="../media/image77.jp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developer.android.com/design/index.html"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www.google.com/desig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5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5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jp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598100" y="1909693"/>
            <a:ext cx="8222100" cy="838799"/>
          </a:xfrm>
          <a:prstGeom prst="rect">
            <a:avLst/>
          </a:prstGeom>
        </p:spPr>
        <p:txBody>
          <a:bodyPr lIns="91425" tIns="91425" rIns="91425" bIns="91425" anchor="b" anchorCtr="0">
            <a:noAutofit/>
          </a:bodyPr>
          <a:lstStyle/>
          <a:p>
            <a:pPr>
              <a:spcBef>
                <a:spcPts val="0"/>
              </a:spcBef>
              <a:buNone/>
            </a:pPr>
            <a:r>
              <a:rPr lang="en" dirty="0"/>
              <a:t>Android Application Development Course.</a:t>
            </a:r>
          </a:p>
        </p:txBody>
      </p:sp>
      <p:sp>
        <p:nvSpPr>
          <p:cNvPr id="85" name="Shape 85"/>
          <p:cNvSpPr txBox="1">
            <a:spLocks noGrp="1"/>
          </p:cNvSpPr>
          <p:nvPr>
            <p:ph type="subTitle" idx="1"/>
          </p:nvPr>
        </p:nvSpPr>
        <p:spPr>
          <a:xfrm>
            <a:off x="598100" y="2748492"/>
            <a:ext cx="8222100" cy="432899"/>
          </a:xfrm>
          <a:prstGeom prst="rect">
            <a:avLst/>
          </a:prstGeom>
        </p:spPr>
        <p:txBody>
          <a:bodyPr lIns="91425" tIns="91425" rIns="91425" bIns="91425" anchor="t" anchorCtr="0">
            <a:noAutofit/>
          </a:bodyPr>
          <a:lstStyle/>
          <a:p>
            <a:pPr>
              <a:spcBef>
                <a:spcPts val="0"/>
              </a:spcBef>
              <a:buNone/>
            </a:pPr>
            <a:r>
              <a:rPr lang="en" dirty="0"/>
              <a:t>Por: Ing. Fernanda </a:t>
            </a:r>
            <a:r>
              <a:rPr lang="en" dirty="0" smtClean="0"/>
              <a:t>Ochoa</a:t>
            </a:r>
            <a:r>
              <a:rPr lang="en" dirty="0"/>
              <a:t>				@imonsh</a:t>
            </a:r>
          </a:p>
        </p:txBody>
      </p:sp>
      <p:sp>
        <p:nvSpPr>
          <p:cNvPr id="4" name="object 7"/>
          <p:cNvSpPr txBox="1">
            <a:spLocks/>
          </p:cNvSpPr>
          <p:nvPr/>
        </p:nvSpPr>
        <p:spPr>
          <a:xfrm>
            <a:off x="7004186" y="4967787"/>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Android Runtime</a:t>
            </a:r>
            <a:endParaRPr lang="es-MX" dirty="0"/>
          </a:p>
        </p:txBody>
      </p:sp>
      <p:sp>
        <p:nvSpPr>
          <p:cNvPr id="3" name="Marcador de texto 2"/>
          <p:cNvSpPr>
            <a:spLocks noGrp="1"/>
          </p:cNvSpPr>
          <p:nvPr>
            <p:ph type="body" idx="1"/>
          </p:nvPr>
        </p:nvSpPr>
        <p:spPr/>
        <p:txBody>
          <a:bodyPr/>
          <a:lstStyle/>
          <a:p>
            <a:pPr algn="just"/>
            <a:r>
              <a:rPr lang="es-MX" dirty="0" smtClean="0"/>
              <a:t>Este componente hasta hace poco era la maquina virtual Dalvik, actualmente la maquina virtual ART. La maquina virtual de Android no es la misma que la JVM o Java Virtual Machine, por eso el código escrito en Java no es automáticamente funcional para Android, este tiene que ser escrito exclusivamente para Android, por las librerías y otras partes que no se tienen contempladas, además de que el </a:t>
            </a:r>
            <a:r>
              <a:rPr lang="es-MX" dirty="0" err="1" smtClean="0"/>
              <a:t>ByteCode</a:t>
            </a:r>
            <a:r>
              <a:rPr lang="es-MX" dirty="0" smtClean="0"/>
              <a:t> que se genera al compilar para Java es inservible para la maquina virtual de Android.</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55970197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Programación del Main</a:t>
            </a:r>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pic>
        <p:nvPicPr>
          <p:cNvPr id="5" name="Imagen 4"/>
          <p:cNvPicPr>
            <a:picLocks noChangeAspect="1"/>
          </p:cNvPicPr>
          <p:nvPr/>
        </p:nvPicPr>
        <p:blipFill rotWithShape="1">
          <a:blip r:embed="rId3"/>
          <a:srcRect l="19740" t="20983" r="32122" b="35595"/>
          <a:stretch/>
        </p:blipFill>
        <p:spPr>
          <a:xfrm>
            <a:off x="311700" y="1235242"/>
            <a:ext cx="6263320" cy="3176337"/>
          </a:xfrm>
          <a:prstGeom prst="rect">
            <a:avLst/>
          </a:prstGeom>
        </p:spPr>
      </p:pic>
    </p:spTree>
    <p:extLst>
      <p:ext uri="{BB962C8B-B14F-4D97-AF65-F5344CB8AC3E}">
        <p14:creationId xmlns:p14="http://schemas.microsoft.com/office/powerpoint/2010/main" val="297845736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smtClean="0"/>
              <a:t>HILOS</a:t>
            </a:r>
            <a:endParaRPr lang="es-MX" dirty="0"/>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54022049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dirty="0" smtClean="0"/>
              <a:t>Hilos</a:t>
            </a:r>
            <a:endParaRPr lang="es-MX" dirty="0"/>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
        <p:nvSpPr>
          <p:cNvPr id="6" name="Marcador de texto 2"/>
          <p:cNvSpPr>
            <a:spLocks noGrp="1"/>
          </p:cNvSpPr>
          <p:nvPr>
            <p:ph type="body" idx="1"/>
          </p:nvPr>
        </p:nvSpPr>
        <p:spPr>
          <a:xfrm>
            <a:off x="318599" y="1259332"/>
            <a:ext cx="8513699" cy="2935353"/>
          </a:xfrm>
        </p:spPr>
        <p:txBody>
          <a:bodyPr/>
          <a:lstStyle/>
          <a:p>
            <a:pPr marL="0" indent="0" algn="just">
              <a:buNone/>
            </a:pPr>
            <a:r>
              <a:rPr lang="es-MX" dirty="0" smtClean="0">
                <a:solidFill>
                  <a:srgbClr val="D23369"/>
                </a:solidFill>
              </a:rPr>
              <a:t>Un hilo es un concepto dentro de la programación que se utiliza para hacer referencia a una unidad de procesamiento.</a:t>
            </a:r>
          </a:p>
          <a:p>
            <a:pPr marL="0" indent="0" algn="just">
              <a:buNone/>
            </a:pPr>
            <a:r>
              <a:rPr lang="es-MX" dirty="0" smtClean="0">
                <a:solidFill>
                  <a:srgbClr val="D23369"/>
                </a:solidFill>
              </a:rPr>
              <a:t>Dependiendo del lenguaje de programación, las características de los hilos pueden variar, por ejemplo unos se crean mediante llamadas a bibliotecas especiales como en C++ y en Java podemos trabajarlos con hilos de ejecución.</a:t>
            </a:r>
          </a:p>
          <a:p>
            <a:pPr marL="0" indent="0" algn="just">
              <a:buNone/>
            </a:pPr>
            <a:r>
              <a:rPr lang="es-MX" dirty="0" smtClean="0">
                <a:solidFill>
                  <a:srgbClr val="D23369"/>
                </a:solidFill>
              </a:rPr>
              <a:t>En Android cuando abrimos la app decimos que estamos usando el hilo principal, que es el que se encarga de la interfaz grafica.</a:t>
            </a:r>
          </a:p>
          <a:p>
            <a:pPr marL="0" indent="0" algn="just">
              <a:buNone/>
            </a:pPr>
            <a:endParaRPr lang="es-MX" dirty="0" smtClean="0">
              <a:solidFill>
                <a:srgbClr val="D23369"/>
              </a:solidFill>
            </a:endParaRPr>
          </a:p>
          <a:p>
            <a:endParaRPr lang="es-MX" dirty="0" smtClean="0">
              <a:solidFill>
                <a:srgbClr val="D23369"/>
              </a:solidFill>
            </a:endParaRPr>
          </a:p>
        </p:txBody>
      </p:sp>
    </p:spTree>
    <p:extLst>
      <p:ext uri="{BB962C8B-B14F-4D97-AF65-F5344CB8AC3E}">
        <p14:creationId xmlns:p14="http://schemas.microsoft.com/office/powerpoint/2010/main" val="39051074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Hilos</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
        <p:nvSpPr>
          <p:cNvPr id="5" name="Marcador de texto 2"/>
          <p:cNvSpPr txBox="1">
            <a:spLocks/>
          </p:cNvSpPr>
          <p:nvPr/>
        </p:nvSpPr>
        <p:spPr>
          <a:xfrm>
            <a:off x="311699" y="1676400"/>
            <a:ext cx="8520599" cy="2935353"/>
          </a:xfrm>
          <a:prstGeom prst="rect">
            <a:avLst/>
          </a:prstGeom>
        </p:spPr>
        <p:txBody>
          <a:bodyPr wrap="square"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MX" sz="2400" dirty="0" smtClean="0">
                <a:solidFill>
                  <a:srgbClr val="D23369"/>
                </a:solidFill>
              </a:rPr>
              <a:t>En Android tenemos 3 formas de hacer “Multitarea”: con Hilos, </a:t>
            </a:r>
            <a:r>
              <a:rPr lang="es-MX" sz="2400" dirty="0" err="1" smtClean="0">
                <a:solidFill>
                  <a:srgbClr val="D23369"/>
                </a:solidFill>
              </a:rPr>
              <a:t>Handlers</a:t>
            </a:r>
            <a:r>
              <a:rPr lang="es-MX" sz="2400" dirty="0" smtClean="0">
                <a:solidFill>
                  <a:srgbClr val="D23369"/>
                </a:solidFill>
              </a:rPr>
              <a:t> y </a:t>
            </a:r>
            <a:r>
              <a:rPr lang="es-MX" sz="2400" dirty="0" err="1" smtClean="0">
                <a:solidFill>
                  <a:srgbClr val="D23369"/>
                </a:solidFill>
              </a:rPr>
              <a:t>AsyncTask</a:t>
            </a:r>
            <a:r>
              <a:rPr lang="es-MX" sz="2400" dirty="0" smtClean="0">
                <a:solidFill>
                  <a:srgbClr val="D23369"/>
                </a:solidFill>
              </a:rPr>
              <a:t>.</a:t>
            </a:r>
          </a:p>
          <a:p>
            <a:pPr marL="0" indent="0">
              <a:buNone/>
            </a:pPr>
            <a:r>
              <a:rPr lang="es-MX" sz="2400" dirty="0" smtClean="0">
                <a:solidFill>
                  <a:srgbClr val="D23369"/>
                </a:solidFill>
              </a:rPr>
              <a:t>A continuación explicamos que es un hilo, que lo conforma, como implementarlo.</a:t>
            </a:r>
          </a:p>
          <a:p>
            <a:pPr marL="0" indent="0">
              <a:buNone/>
            </a:pPr>
            <a:endParaRPr lang="es-MX" dirty="0" smtClean="0">
              <a:solidFill>
                <a:srgbClr val="D23369"/>
              </a:solidFill>
            </a:endParaRPr>
          </a:p>
          <a:p>
            <a:pPr marL="0" indent="0">
              <a:buNone/>
            </a:pPr>
            <a:r>
              <a:rPr lang="es-MX" dirty="0" smtClean="0">
                <a:solidFill>
                  <a:srgbClr val="D23369"/>
                </a:solidFill>
              </a:rPr>
              <a:t>*</a:t>
            </a:r>
            <a:r>
              <a:rPr lang="es-MX" sz="2000" dirty="0" smtClean="0">
                <a:solidFill>
                  <a:srgbClr val="D23369"/>
                </a:solidFill>
              </a:rPr>
              <a:t>Hay un ejercicio de cada uno durante el curso</a:t>
            </a:r>
          </a:p>
        </p:txBody>
      </p:sp>
    </p:spTree>
    <p:extLst>
      <p:ext uri="{BB962C8B-B14F-4D97-AF65-F5344CB8AC3E}">
        <p14:creationId xmlns:p14="http://schemas.microsoft.com/office/powerpoint/2010/main" val="66950951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Hilos</a:t>
            </a:r>
            <a:endParaRPr lang="es-MX" dirty="0"/>
          </a:p>
        </p:txBody>
      </p:sp>
      <p:sp>
        <p:nvSpPr>
          <p:cNvPr id="4" name="Marcador de texto 2"/>
          <p:cNvSpPr txBox="1">
            <a:spLocks/>
          </p:cNvSpPr>
          <p:nvPr/>
        </p:nvSpPr>
        <p:spPr>
          <a:xfrm>
            <a:off x="311699" y="1676400"/>
            <a:ext cx="8520599" cy="2935353"/>
          </a:xfrm>
          <a:prstGeom prst="rect">
            <a:avLst/>
          </a:prstGeom>
        </p:spPr>
        <p:txBody>
          <a:bodyPr wrap="square"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sz="1800" dirty="0" smtClean="0">
                <a:solidFill>
                  <a:srgbClr val="D23369"/>
                </a:solidFill>
              </a:rPr>
              <a:t>Se define como un camino de ejecución. La mayoría de los programas hoy en día funcionan de esa forma, empiezan en un lado y terminan en otro. A este caso se le llamaría un programa con hilo principal, a veces las necesidades del programa nos llevan a crear mas hilos, además del camino principal tenemos otro camino, por ejemplo podemos estar procesando una imagen y al mismo tiempo leyendo un archivo pesado, otro ejemplo seria de una aplicación que muestra un cuadro de descarga mientras un hilo de la app esta haciendo una descarga, tenemos el hilo principal que se encarga de lo que ve el usuario y el otro de realizar la descarga.</a:t>
            </a:r>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1490679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Hilos</a:t>
            </a:r>
            <a:endParaRPr lang="es-MX" dirty="0"/>
          </a:p>
        </p:txBody>
      </p:sp>
      <p:sp>
        <p:nvSpPr>
          <p:cNvPr id="4" name="Marcador de texto 2"/>
          <p:cNvSpPr txBox="1">
            <a:spLocks/>
          </p:cNvSpPr>
          <p:nvPr/>
        </p:nvSpPr>
        <p:spPr>
          <a:xfrm>
            <a:off x="311699" y="1428750"/>
            <a:ext cx="8520599" cy="2935353"/>
          </a:xfrm>
          <a:prstGeom prst="rect">
            <a:avLst/>
          </a:prstGeom>
        </p:spPr>
        <p:txBody>
          <a:bodyPr wrap="square"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sz="2000" dirty="0" smtClean="0">
                <a:solidFill>
                  <a:srgbClr val="D23369"/>
                </a:solidFill>
              </a:rPr>
              <a:t>Los hilos se pueden usar en Android pero la mayoría utilizan </a:t>
            </a:r>
            <a:r>
              <a:rPr lang="es-MX" sz="2000" dirty="0" err="1" smtClean="0">
                <a:solidFill>
                  <a:srgbClr val="D23369"/>
                </a:solidFill>
              </a:rPr>
              <a:t>handler</a:t>
            </a:r>
            <a:r>
              <a:rPr lang="es-MX" sz="2000" dirty="0" smtClean="0">
                <a:solidFill>
                  <a:srgbClr val="D23369"/>
                </a:solidFill>
              </a:rPr>
              <a:t> y </a:t>
            </a:r>
            <a:r>
              <a:rPr lang="es-MX" sz="2000" dirty="0" err="1" smtClean="0">
                <a:solidFill>
                  <a:srgbClr val="D23369"/>
                </a:solidFill>
              </a:rPr>
              <a:t>AsyncTask</a:t>
            </a:r>
            <a:r>
              <a:rPr lang="es-MX" sz="2000" dirty="0" smtClean="0">
                <a:solidFill>
                  <a:srgbClr val="D23369"/>
                </a:solidFill>
              </a:rPr>
              <a:t>.</a:t>
            </a:r>
          </a:p>
          <a:p>
            <a:pPr marL="0" indent="0" algn="just">
              <a:buNone/>
            </a:pPr>
            <a:r>
              <a:rPr lang="es-MX" sz="2000" dirty="0" smtClean="0">
                <a:solidFill>
                  <a:srgbClr val="D23369"/>
                </a:solidFill>
              </a:rPr>
              <a:t>Antes de explicar </a:t>
            </a:r>
            <a:r>
              <a:rPr lang="es-MX" sz="2000" dirty="0" err="1" smtClean="0">
                <a:solidFill>
                  <a:srgbClr val="D23369"/>
                </a:solidFill>
              </a:rPr>
              <a:t>handler</a:t>
            </a:r>
            <a:r>
              <a:rPr lang="es-MX" sz="2000" dirty="0" smtClean="0">
                <a:solidFill>
                  <a:srgbClr val="D23369"/>
                </a:solidFill>
              </a:rPr>
              <a:t> y </a:t>
            </a:r>
            <a:r>
              <a:rPr lang="es-MX" sz="2000" dirty="0" err="1" smtClean="0">
                <a:solidFill>
                  <a:srgbClr val="D23369"/>
                </a:solidFill>
              </a:rPr>
              <a:t>AsynkTask</a:t>
            </a:r>
            <a:r>
              <a:rPr lang="es-MX" sz="2000" dirty="0" smtClean="0">
                <a:solidFill>
                  <a:srgbClr val="D23369"/>
                </a:solidFill>
              </a:rPr>
              <a:t> debemos saber lo siguiente:</a:t>
            </a:r>
          </a:p>
          <a:p>
            <a:pPr marL="0" indent="0" algn="just">
              <a:buNone/>
            </a:pPr>
            <a:r>
              <a:rPr lang="es-MX" sz="2000" dirty="0" smtClean="0">
                <a:solidFill>
                  <a:srgbClr val="D23369"/>
                </a:solidFill>
              </a:rPr>
              <a:t>Ambos usan internamente hilos , así que todo lo que hacemos con ellos lo podemos hacer con hilos. Pero como se pueden cometer varios errores al crear y acceder a hilos que no deberíamos de modificar, se proporcionan mas elementos con funciones muy especificas para que esos errores no sean provocados.</a:t>
            </a:r>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46782536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Hilos - Handler</a:t>
            </a:r>
            <a:endParaRPr lang="es-MX" dirty="0"/>
          </a:p>
        </p:txBody>
      </p:sp>
      <p:sp>
        <p:nvSpPr>
          <p:cNvPr id="4" name="Marcador de texto 2"/>
          <p:cNvSpPr txBox="1">
            <a:spLocks/>
          </p:cNvSpPr>
          <p:nvPr/>
        </p:nvSpPr>
        <p:spPr>
          <a:xfrm>
            <a:off x="311699" y="1676400"/>
            <a:ext cx="8520599" cy="2935353"/>
          </a:xfrm>
          <a:prstGeom prst="rect">
            <a:avLst/>
          </a:prstGeom>
        </p:spPr>
        <p:txBody>
          <a:bodyPr wrap="square"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sz="1800" dirty="0" smtClean="0">
                <a:solidFill>
                  <a:srgbClr val="D23369"/>
                </a:solidFill>
              </a:rPr>
              <a:t>Al crear un hilo en Android tenemos varias limitaciones por su naturaleza, por ejemplo: No se nos permite modificar o insertar datos en el hilo principal de la aplicación (El que se encarga de la UI), esta es una de las limitaciones.</a:t>
            </a:r>
          </a:p>
          <a:p>
            <a:pPr marL="0" indent="0" algn="just">
              <a:buNone/>
            </a:pPr>
            <a:r>
              <a:rPr lang="es-MX" sz="1800" dirty="0" smtClean="0">
                <a:solidFill>
                  <a:srgbClr val="D23369"/>
                </a:solidFill>
              </a:rPr>
              <a:t>El Handler podemos interpretarlo como un puente entre un hilo y el hilo principal. Handler nos permite enviar y procesar mensajes, también podemos utilizar objetos “</a:t>
            </a:r>
            <a:r>
              <a:rPr lang="es-MX" sz="1800" dirty="0" err="1" smtClean="0">
                <a:solidFill>
                  <a:srgbClr val="D23369"/>
                </a:solidFill>
              </a:rPr>
              <a:t>Runnable</a:t>
            </a:r>
            <a:r>
              <a:rPr lang="es-MX" sz="1800" dirty="0" smtClean="0">
                <a:solidFill>
                  <a:srgbClr val="D23369"/>
                </a:solidFill>
              </a:rPr>
              <a:t>”. El Handler es una forma de prevenir errores con los hilos. El uso de los hilos viene desde Java, pero cuando estamos desarrollando en Android se acostumbra a hacerlo con Handler.</a:t>
            </a:r>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52615584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Hilos - </a:t>
            </a:r>
            <a:r>
              <a:rPr lang="es-MX" dirty="0" err="1" smtClean="0"/>
              <a:t>AsyncTask</a:t>
            </a:r>
            <a:endParaRPr lang="es-MX" dirty="0"/>
          </a:p>
        </p:txBody>
      </p:sp>
      <p:sp>
        <p:nvSpPr>
          <p:cNvPr id="4" name="Marcador de texto 2"/>
          <p:cNvSpPr txBox="1">
            <a:spLocks/>
          </p:cNvSpPr>
          <p:nvPr/>
        </p:nvSpPr>
        <p:spPr>
          <a:xfrm>
            <a:off x="311699" y="1333500"/>
            <a:ext cx="8520599" cy="2935353"/>
          </a:xfrm>
          <a:prstGeom prst="rect">
            <a:avLst/>
          </a:prstGeom>
        </p:spPr>
        <p:txBody>
          <a:bodyPr wrap="square"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sz="2400" dirty="0" smtClean="0">
                <a:solidFill>
                  <a:srgbClr val="D23369"/>
                </a:solidFill>
              </a:rPr>
              <a:t>Es la forma adecuada y fácil de acceder o usar el hilo de la interfaz de usuario. Nos permite trabajar en segundo plano con operaciones y ver el resultado en el hilo de la interfaz sin tener que manipular hilos o </a:t>
            </a:r>
            <a:r>
              <a:rPr lang="es-MX" sz="2400" dirty="0" err="1" smtClean="0">
                <a:solidFill>
                  <a:srgbClr val="D23369"/>
                </a:solidFill>
              </a:rPr>
              <a:t>Handlers</a:t>
            </a:r>
            <a:r>
              <a:rPr lang="es-MX" sz="2400" dirty="0" smtClean="0">
                <a:solidFill>
                  <a:srgbClr val="D23369"/>
                </a:solidFill>
              </a:rPr>
              <a:t>. Podríamos usar Handler para esto, pero </a:t>
            </a:r>
            <a:r>
              <a:rPr lang="es-MX" sz="2400" dirty="0" err="1" smtClean="0">
                <a:solidFill>
                  <a:srgbClr val="D23369"/>
                </a:solidFill>
              </a:rPr>
              <a:t>AsyncTask</a:t>
            </a:r>
            <a:r>
              <a:rPr lang="es-MX" sz="2400" dirty="0" smtClean="0">
                <a:solidFill>
                  <a:srgbClr val="D23369"/>
                </a:solidFill>
              </a:rPr>
              <a:t> es mucho mas sencillo para trabajar en la interfaz.</a:t>
            </a:r>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79265837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MX" dirty="0" smtClean="0"/>
              <a:t>Mensajes tipo Pop-up</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42405362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dirty="0" smtClean="0"/>
              <a:t>Menús de Contexto</a:t>
            </a:r>
            <a:endParaRPr lang="es-MX" dirty="0"/>
          </a:p>
        </p:txBody>
      </p:sp>
      <p:sp>
        <p:nvSpPr>
          <p:cNvPr id="4" name="Marcador de texto 3"/>
          <p:cNvSpPr>
            <a:spLocks noGrp="1"/>
          </p:cNvSpPr>
          <p:nvPr>
            <p:ph type="body" idx="1"/>
          </p:nvPr>
        </p:nvSpPr>
        <p:spPr/>
        <p:txBody>
          <a:bodyPr/>
          <a:lstStyle/>
          <a:p>
            <a:pPr marL="292100" marR="73660" indent="-279400">
              <a:lnSpc>
                <a:spcPts val="2600"/>
              </a:lnSpc>
              <a:buClr>
                <a:srgbClr val="FFFFFF"/>
              </a:buClr>
              <a:buFont typeface="Arial"/>
              <a:buChar char="●"/>
              <a:tabLst>
                <a:tab pos="294640" algn="l"/>
              </a:tabLst>
            </a:pPr>
            <a:r>
              <a:rPr lang="es-MX" dirty="0">
                <a:solidFill>
                  <a:schemeClr val="accent5">
                    <a:lumMod val="75000"/>
                  </a:schemeClr>
                </a:solidFill>
                <a:latin typeface="Trebuchet MS"/>
                <a:cs typeface="Trebuchet MS"/>
              </a:rPr>
              <a:t>Un menú de c</a:t>
            </a:r>
            <a:r>
              <a:rPr lang="es-MX" spc="-15" dirty="0">
                <a:solidFill>
                  <a:schemeClr val="accent5">
                    <a:lumMod val="75000"/>
                  </a:schemeClr>
                </a:solidFill>
                <a:latin typeface="Trebuchet MS"/>
                <a:cs typeface="Trebuchet MS"/>
              </a:rPr>
              <a:t>ontexto </a:t>
            </a:r>
            <a:r>
              <a:rPr lang="es-MX" spc="-10" dirty="0">
                <a:solidFill>
                  <a:schemeClr val="accent5">
                    <a:lumMod val="75000"/>
                  </a:schemeClr>
                </a:solidFill>
                <a:latin typeface="Trebuchet MS"/>
                <a:cs typeface="Trebuchet MS"/>
              </a:rPr>
              <a:t>se muestra en una </a:t>
            </a:r>
            <a:r>
              <a:rPr lang="es-MX" spc="-20" dirty="0">
                <a:solidFill>
                  <a:schemeClr val="accent5">
                    <a:lumMod val="75000"/>
                  </a:schemeClr>
                </a:solidFill>
                <a:latin typeface="Trebuchet MS"/>
                <a:cs typeface="Trebuchet MS"/>
              </a:rPr>
              <a:t>v</a:t>
            </a:r>
            <a:r>
              <a:rPr lang="es-MX" dirty="0">
                <a:solidFill>
                  <a:schemeClr val="accent5">
                    <a:lumMod val="75000"/>
                  </a:schemeClr>
                </a:solidFill>
                <a:latin typeface="Trebuchet MS"/>
                <a:cs typeface="Trebuchet MS"/>
              </a:rPr>
              <a:t>entana </a:t>
            </a:r>
            <a:r>
              <a:rPr lang="es-MX" spc="-10" dirty="0">
                <a:solidFill>
                  <a:schemeClr val="accent5">
                    <a:lumMod val="75000"/>
                  </a:schemeClr>
                </a:solidFill>
                <a:latin typeface="Trebuchet MS"/>
                <a:cs typeface="Trebuchet MS"/>
              </a:rPr>
              <a:t>flotante cuand</a:t>
            </a:r>
            <a:r>
              <a:rPr lang="es-MX" spc="-15" dirty="0">
                <a:solidFill>
                  <a:schemeClr val="accent5">
                    <a:lumMod val="75000"/>
                  </a:schemeClr>
                </a:solidFill>
                <a:latin typeface="Trebuchet MS"/>
                <a:cs typeface="Trebuchet MS"/>
              </a:rPr>
              <a:t>o </a:t>
            </a:r>
            <a:r>
              <a:rPr lang="es-MX" spc="-10" dirty="0">
                <a:solidFill>
                  <a:schemeClr val="accent5">
                    <a:lumMod val="75000"/>
                  </a:schemeClr>
                </a:solidFill>
                <a:latin typeface="Trebuchet MS"/>
                <a:cs typeface="Trebuchet MS"/>
              </a:rPr>
              <a:t>se reali</a:t>
            </a:r>
            <a:r>
              <a:rPr lang="es-MX" spc="-15" dirty="0">
                <a:solidFill>
                  <a:schemeClr val="accent5">
                    <a:lumMod val="75000"/>
                  </a:schemeClr>
                </a:solidFill>
                <a:latin typeface="Trebuchet MS"/>
                <a:cs typeface="Trebuchet MS"/>
              </a:rPr>
              <a:t>za una pu</a:t>
            </a:r>
            <a:r>
              <a:rPr lang="es-MX" spc="-10" dirty="0">
                <a:solidFill>
                  <a:schemeClr val="accent5">
                    <a:lumMod val="75000"/>
                  </a:schemeClr>
                </a:solidFill>
                <a:latin typeface="Trebuchet MS"/>
                <a:cs typeface="Trebuchet MS"/>
              </a:rPr>
              <a:t>lsaci</a:t>
            </a:r>
            <a:r>
              <a:rPr lang="es-MX" spc="-15" dirty="0">
                <a:solidFill>
                  <a:schemeClr val="accent5">
                    <a:lumMod val="75000"/>
                  </a:schemeClr>
                </a:solidFill>
                <a:latin typeface="Trebuchet MS"/>
                <a:cs typeface="Trebuchet MS"/>
              </a:rPr>
              <a:t>ón </a:t>
            </a:r>
            <a:r>
              <a:rPr lang="es-MX" spc="-10" dirty="0">
                <a:solidFill>
                  <a:schemeClr val="accent5">
                    <a:lumMod val="75000"/>
                  </a:schemeClr>
                </a:solidFill>
                <a:latin typeface="Trebuchet MS"/>
                <a:cs typeface="Trebuchet MS"/>
              </a:rPr>
              <a:t>larga (de un</a:t>
            </a:r>
            <a:r>
              <a:rPr lang="es-MX" spc="-15" dirty="0">
                <a:solidFill>
                  <a:schemeClr val="accent5">
                    <a:lumMod val="75000"/>
                  </a:schemeClr>
                </a:solidFill>
                <a:latin typeface="Trebuchet MS"/>
                <a:cs typeface="Trebuchet MS"/>
              </a:rPr>
              <a:t>os</a:t>
            </a:r>
            <a:r>
              <a:rPr lang="es-MX" spc="-10" dirty="0">
                <a:solidFill>
                  <a:schemeClr val="accent5">
                    <a:lumMod val="75000"/>
                  </a:schemeClr>
                </a:solidFill>
                <a:latin typeface="Trebuchet MS"/>
                <a:cs typeface="Trebuchet MS"/>
              </a:rPr>
              <a:t> segund</a:t>
            </a:r>
            <a:r>
              <a:rPr lang="es-MX" spc="-15" dirty="0">
                <a:solidFill>
                  <a:schemeClr val="accent5">
                    <a:lumMod val="75000"/>
                  </a:schemeClr>
                </a:solidFill>
                <a:latin typeface="Trebuchet MS"/>
                <a:cs typeface="Trebuchet MS"/>
              </a:rPr>
              <a:t>os) sob</a:t>
            </a:r>
            <a:r>
              <a:rPr lang="es-MX" spc="-10" dirty="0">
                <a:solidFill>
                  <a:schemeClr val="accent5">
                    <a:lumMod val="75000"/>
                  </a:schemeClr>
                </a:solidFill>
                <a:latin typeface="Trebuchet MS"/>
                <a:cs typeface="Trebuchet MS"/>
              </a:rPr>
              <a:t>re un </a:t>
            </a:r>
            <a:r>
              <a:rPr lang="es-MX" spc="-15" dirty="0">
                <a:solidFill>
                  <a:schemeClr val="accent5">
                    <a:lumMod val="75000"/>
                  </a:schemeClr>
                </a:solidFill>
                <a:latin typeface="Trebuchet MS"/>
                <a:cs typeface="Trebuchet MS"/>
              </a:rPr>
              <a:t>ob</a:t>
            </a:r>
            <a:r>
              <a:rPr lang="es-MX" spc="-10" dirty="0">
                <a:solidFill>
                  <a:schemeClr val="accent5">
                    <a:lumMod val="75000"/>
                  </a:schemeClr>
                </a:solidFill>
                <a:latin typeface="Trebuchet MS"/>
                <a:cs typeface="Trebuchet MS"/>
              </a:rPr>
              <a:t>jet</a:t>
            </a:r>
            <a:r>
              <a:rPr lang="es-MX" spc="-15" dirty="0">
                <a:solidFill>
                  <a:schemeClr val="accent5">
                    <a:lumMod val="75000"/>
                  </a:schemeClr>
                </a:solidFill>
                <a:latin typeface="Trebuchet MS"/>
                <a:cs typeface="Trebuchet MS"/>
              </a:rPr>
              <a:t>o </a:t>
            </a:r>
            <a:r>
              <a:rPr lang="es-MX" spc="-40" dirty="0">
                <a:solidFill>
                  <a:schemeClr val="accent5">
                    <a:lumMod val="75000"/>
                  </a:schemeClr>
                </a:solidFill>
                <a:latin typeface="Trebuchet MS"/>
                <a:cs typeface="Trebuchet MS"/>
              </a:rPr>
              <a:t>V</a:t>
            </a:r>
            <a:r>
              <a:rPr lang="es-MX" dirty="0">
                <a:solidFill>
                  <a:schemeClr val="accent5">
                    <a:lumMod val="75000"/>
                  </a:schemeClr>
                </a:solidFill>
                <a:latin typeface="Trebuchet MS"/>
                <a:cs typeface="Trebuchet MS"/>
              </a:rPr>
              <a:t>ie</a:t>
            </a:r>
            <a:r>
              <a:rPr lang="es-MX" spc="-235" dirty="0">
                <a:solidFill>
                  <a:schemeClr val="accent5">
                    <a:lumMod val="75000"/>
                  </a:schemeClr>
                </a:solidFill>
                <a:latin typeface="Trebuchet MS"/>
                <a:cs typeface="Trebuchet MS"/>
              </a:rPr>
              <a:t>w</a:t>
            </a:r>
            <a:r>
              <a:rPr lang="es-MX" dirty="0" smtClean="0">
                <a:solidFill>
                  <a:schemeClr val="accent5">
                    <a:lumMod val="75000"/>
                  </a:schemeClr>
                </a:solidFill>
                <a:latin typeface="Trebuchet MS"/>
                <a:cs typeface="Trebuchet MS"/>
              </a:rPr>
              <a:t>.</a:t>
            </a:r>
            <a:endParaRPr lang="es-MX" sz="800" dirty="0">
              <a:solidFill>
                <a:schemeClr val="accent5">
                  <a:lumMod val="75000"/>
                </a:schemeClr>
              </a:solidFill>
            </a:endParaRPr>
          </a:p>
          <a:p>
            <a:pPr marL="292100" marR="12700" indent="-279400">
              <a:lnSpc>
                <a:spcPct val="100400"/>
              </a:lnSpc>
              <a:buClr>
                <a:srgbClr val="FFFFFF"/>
              </a:buClr>
              <a:buFont typeface="Arial"/>
              <a:buChar char="●"/>
              <a:tabLst>
                <a:tab pos="294640" algn="l"/>
              </a:tabLst>
            </a:pPr>
            <a:r>
              <a:rPr lang="es-MX" spc="-10" dirty="0">
                <a:solidFill>
                  <a:schemeClr val="accent5">
                    <a:lumMod val="75000"/>
                  </a:schemeClr>
                </a:solidFill>
                <a:latin typeface="Trebuchet MS"/>
                <a:cs typeface="Trebuchet MS"/>
              </a:rPr>
              <a:t>Al reali</a:t>
            </a:r>
            <a:r>
              <a:rPr lang="es-MX" spc="-15" dirty="0">
                <a:solidFill>
                  <a:schemeClr val="accent5">
                    <a:lumMod val="75000"/>
                  </a:schemeClr>
                </a:solidFill>
                <a:latin typeface="Trebuchet MS"/>
                <a:cs typeface="Trebuchet MS"/>
              </a:rPr>
              <a:t>za</a:t>
            </a:r>
            <a:r>
              <a:rPr lang="es-MX" spc="-10" dirty="0">
                <a:solidFill>
                  <a:schemeClr val="accent5">
                    <a:lumMod val="75000"/>
                  </a:schemeClr>
                </a:solidFill>
                <a:latin typeface="Trebuchet MS"/>
                <a:cs typeface="Trebuchet MS"/>
              </a:rPr>
              <a:t>r una pulsaci</a:t>
            </a:r>
            <a:r>
              <a:rPr lang="es-MX" spc="-15" dirty="0">
                <a:solidFill>
                  <a:schemeClr val="accent5">
                    <a:lumMod val="75000"/>
                  </a:schemeClr>
                </a:solidFill>
                <a:latin typeface="Trebuchet MS"/>
                <a:cs typeface="Trebuchet MS"/>
              </a:rPr>
              <a:t>ón </a:t>
            </a:r>
            <a:r>
              <a:rPr lang="es-MX" spc="-10" dirty="0">
                <a:solidFill>
                  <a:schemeClr val="accent5">
                    <a:lumMod val="75000"/>
                  </a:schemeClr>
                </a:solidFill>
                <a:latin typeface="Trebuchet MS"/>
                <a:cs typeface="Trebuchet MS"/>
              </a:rPr>
              <a:t>larga </a:t>
            </a:r>
            <a:r>
              <a:rPr lang="es-MX" spc="-15" dirty="0">
                <a:solidFill>
                  <a:schemeClr val="accent5">
                    <a:lumMod val="75000"/>
                  </a:schemeClr>
                </a:solidFill>
                <a:latin typeface="Trebuchet MS"/>
                <a:cs typeface="Trebuchet MS"/>
              </a:rPr>
              <a:t>sob</a:t>
            </a:r>
            <a:r>
              <a:rPr lang="es-MX" spc="-10" dirty="0">
                <a:solidFill>
                  <a:schemeClr val="accent5">
                    <a:lumMod val="75000"/>
                  </a:schemeClr>
                </a:solidFill>
                <a:latin typeface="Trebuchet MS"/>
                <a:cs typeface="Trebuchet MS"/>
              </a:rPr>
              <a:t>re un </a:t>
            </a:r>
            <a:r>
              <a:rPr lang="es-MX" spc="-15" dirty="0">
                <a:solidFill>
                  <a:schemeClr val="accent5">
                    <a:lumMod val="75000"/>
                  </a:schemeClr>
                </a:solidFill>
                <a:latin typeface="Trebuchet MS"/>
                <a:cs typeface="Trebuchet MS"/>
              </a:rPr>
              <a:t>ob</a:t>
            </a:r>
            <a:r>
              <a:rPr lang="es-MX" spc="-10" dirty="0">
                <a:solidFill>
                  <a:schemeClr val="accent5">
                    <a:lumMod val="75000"/>
                  </a:schemeClr>
                </a:solidFill>
                <a:latin typeface="Trebuchet MS"/>
                <a:cs typeface="Trebuchet MS"/>
              </a:rPr>
              <a:t>jet</a:t>
            </a:r>
            <a:r>
              <a:rPr lang="es-MX" spc="-15" dirty="0">
                <a:solidFill>
                  <a:schemeClr val="accent5">
                    <a:lumMod val="75000"/>
                  </a:schemeClr>
                </a:solidFill>
                <a:latin typeface="Trebuchet MS"/>
                <a:cs typeface="Trebuchet MS"/>
              </a:rPr>
              <a:t>o </a:t>
            </a:r>
            <a:r>
              <a:rPr lang="es-MX" spc="-40" dirty="0">
                <a:solidFill>
                  <a:schemeClr val="accent5">
                    <a:lumMod val="75000"/>
                  </a:schemeClr>
                </a:solidFill>
                <a:latin typeface="Trebuchet MS"/>
                <a:cs typeface="Trebuchet MS"/>
              </a:rPr>
              <a:t>V</a:t>
            </a:r>
            <a:r>
              <a:rPr lang="es-MX" dirty="0">
                <a:solidFill>
                  <a:schemeClr val="accent5">
                    <a:lumMod val="75000"/>
                  </a:schemeClr>
                </a:solidFill>
                <a:latin typeface="Trebuchet MS"/>
                <a:cs typeface="Trebuchet MS"/>
              </a:rPr>
              <a:t>iew </a:t>
            </a:r>
            <a:r>
              <a:rPr lang="es-MX" spc="-10" dirty="0">
                <a:solidFill>
                  <a:schemeClr val="accent5">
                    <a:lumMod val="75000"/>
                  </a:schemeClr>
                </a:solidFill>
                <a:latin typeface="Trebuchet MS"/>
                <a:cs typeface="Trebuchet MS"/>
              </a:rPr>
              <a:t>se e</a:t>
            </a:r>
            <a:r>
              <a:rPr lang="es-MX" spc="-5" dirty="0">
                <a:solidFill>
                  <a:schemeClr val="accent5">
                    <a:lumMod val="75000"/>
                  </a:schemeClr>
                </a:solidFill>
                <a:latin typeface="Trebuchet MS"/>
                <a:cs typeface="Trebuchet MS"/>
              </a:rPr>
              <a:t>j</a:t>
            </a:r>
            <a:r>
              <a:rPr lang="es-MX" dirty="0">
                <a:solidFill>
                  <a:schemeClr val="accent5">
                    <a:lumMod val="75000"/>
                  </a:schemeClr>
                </a:solidFill>
                <a:latin typeface="Trebuchet MS"/>
                <a:cs typeface="Trebuchet MS"/>
              </a:rPr>
              <a:t>ecuta</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el</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mét</a:t>
            </a:r>
            <a:r>
              <a:rPr lang="es-MX" spc="-5" dirty="0">
                <a:solidFill>
                  <a:schemeClr val="accent5">
                    <a:lumMod val="75000"/>
                  </a:schemeClr>
                </a:solidFill>
                <a:latin typeface="Trebuchet MS"/>
                <a:cs typeface="Trebuchet MS"/>
              </a:rPr>
              <a:t>o</a:t>
            </a:r>
            <a:r>
              <a:rPr lang="es-MX" spc="-15" dirty="0">
                <a:solidFill>
                  <a:schemeClr val="accent5">
                    <a:lumMod val="75000"/>
                  </a:schemeClr>
                </a:solidFill>
                <a:latin typeface="Trebuchet MS"/>
                <a:cs typeface="Trebuchet MS"/>
              </a:rPr>
              <a:t>do </a:t>
            </a:r>
            <a:r>
              <a:rPr lang="es-MX" spc="-15" dirty="0" err="1">
                <a:solidFill>
                  <a:schemeClr val="accent5">
                    <a:lumMod val="75000"/>
                  </a:schemeClr>
                </a:solidFill>
                <a:latin typeface="Trebuchet MS"/>
                <a:cs typeface="Trebuchet MS"/>
              </a:rPr>
              <a:t>onC</a:t>
            </a:r>
            <a:r>
              <a:rPr lang="es-MX" spc="-10" dirty="0" err="1">
                <a:solidFill>
                  <a:schemeClr val="accent5">
                    <a:lumMod val="75000"/>
                  </a:schemeClr>
                </a:solidFill>
                <a:latin typeface="Trebuchet MS"/>
                <a:cs typeface="Trebuchet MS"/>
              </a:rPr>
              <a:t>reateC</a:t>
            </a:r>
            <a:r>
              <a:rPr lang="es-MX" spc="-15" dirty="0" err="1">
                <a:solidFill>
                  <a:schemeClr val="accent5">
                    <a:lumMod val="75000"/>
                  </a:schemeClr>
                </a:solidFill>
                <a:latin typeface="Trebuchet MS"/>
                <a:cs typeface="Trebuchet MS"/>
              </a:rPr>
              <a:t>ontextMenu</a:t>
            </a:r>
            <a:r>
              <a:rPr lang="es-MX" spc="-15" dirty="0">
                <a:solidFill>
                  <a:schemeClr val="accent5">
                    <a:lumMod val="75000"/>
                  </a:schemeClr>
                </a:solidFill>
                <a:latin typeface="Trebuchet MS"/>
                <a:cs typeface="Trebuchet MS"/>
              </a:rPr>
              <a:t>() en</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el que</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se de</a:t>
            </a:r>
            <a:r>
              <a:rPr lang="es-MX" spc="-5" dirty="0">
                <a:solidFill>
                  <a:schemeClr val="accent5">
                    <a:lumMod val="75000"/>
                  </a:schemeClr>
                </a:solidFill>
                <a:latin typeface="Trebuchet MS"/>
                <a:cs typeface="Trebuchet MS"/>
              </a:rPr>
              <a:t>f</a:t>
            </a:r>
            <a:r>
              <a:rPr lang="es-MX" dirty="0">
                <a:solidFill>
                  <a:schemeClr val="accent5">
                    <a:lumMod val="75000"/>
                  </a:schemeClr>
                </a:solidFill>
                <a:latin typeface="Trebuchet MS"/>
                <a:cs typeface="Trebuchet MS"/>
              </a:rPr>
              <a:t>inen</a:t>
            </a:r>
            <a:r>
              <a:rPr lang="es-MX" spc="-5" dirty="0">
                <a:solidFill>
                  <a:schemeClr val="accent5">
                    <a:lumMod val="75000"/>
                  </a:schemeClr>
                </a:solidFill>
                <a:latin typeface="Trebuchet MS"/>
                <a:cs typeface="Trebuchet MS"/>
              </a:rPr>
              <a:t> </a:t>
            </a:r>
            <a:r>
              <a:rPr lang="es-MX" spc="-10" dirty="0">
                <a:solidFill>
                  <a:schemeClr val="accent5">
                    <a:lumMod val="75000"/>
                  </a:schemeClr>
                </a:solidFill>
                <a:latin typeface="Trebuchet MS"/>
                <a:cs typeface="Trebuchet MS"/>
              </a:rPr>
              <a:t>l</a:t>
            </a:r>
            <a:r>
              <a:rPr lang="es-MX" spc="-20" dirty="0">
                <a:solidFill>
                  <a:schemeClr val="accent5">
                    <a:lumMod val="75000"/>
                  </a:schemeClr>
                </a:solidFill>
                <a:latin typeface="Trebuchet MS"/>
                <a:cs typeface="Trebuchet MS"/>
              </a:rPr>
              <a:t>o</a:t>
            </a:r>
            <a:r>
              <a:rPr lang="es-MX" spc="-10" dirty="0">
                <a:solidFill>
                  <a:schemeClr val="accent5">
                    <a:lumMod val="75000"/>
                  </a:schemeClr>
                </a:solidFill>
                <a:latin typeface="Trebuchet MS"/>
                <a:cs typeface="Trebuchet MS"/>
              </a:rPr>
              <a:t>s </a:t>
            </a:r>
            <a:r>
              <a:rPr lang="es-MX" spc="-15" dirty="0">
                <a:solidFill>
                  <a:schemeClr val="accent5">
                    <a:lumMod val="75000"/>
                  </a:schemeClr>
                </a:solidFill>
                <a:latin typeface="Trebuchet MS"/>
                <a:cs typeface="Trebuchet MS"/>
              </a:rPr>
              <a:t>c</a:t>
            </a:r>
            <a:r>
              <a:rPr lang="es-MX" spc="-20" dirty="0">
                <a:solidFill>
                  <a:schemeClr val="accent5">
                    <a:lumMod val="75000"/>
                  </a:schemeClr>
                </a:solidFill>
                <a:latin typeface="Trebuchet MS"/>
                <a:cs typeface="Trebuchet MS"/>
              </a:rPr>
              <a:t>o</a:t>
            </a:r>
            <a:r>
              <a:rPr lang="es-MX" dirty="0">
                <a:solidFill>
                  <a:schemeClr val="accent5">
                    <a:lumMod val="75000"/>
                  </a:schemeClr>
                </a:solidFill>
                <a:latin typeface="Trebuchet MS"/>
                <a:cs typeface="Trebuchet MS"/>
              </a:rPr>
              <a:t>ntenid</a:t>
            </a:r>
            <a:r>
              <a:rPr lang="es-MX" spc="-10" dirty="0">
                <a:solidFill>
                  <a:schemeClr val="accent5">
                    <a:lumMod val="75000"/>
                  </a:schemeClr>
                </a:solidFill>
                <a:latin typeface="Trebuchet MS"/>
                <a:cs typeface="Trebuchet MS"/>
              </a:rPr>
              <a:t>os del</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menú</a:t>
            </a:r>
            <a:r>
              <a:rPr lang="es-MX" dirty="0" smtClean="0">
                <a:solidFill>
                  <a:schemeClr val="accent5">
                    <a:lumMod val="75000"/>
                  </a:schemeClr>
                </a:solidFill>
                <a:latin typeface="Trebuchet MS"/>
                <a:cs typeface="Trebuchet MS"/>
              </a:rPr>
              <a:t>.</a:t>
            </a:r>
            <a:endParaRPr lang="es-MX" sz="800" dirty="0">
              <a:solidFill>
                <a:schemeClr val="accent5">
                  <a:lumMod val="75000"/>
                </a:schemeClr>
              </a:solidFill>
            </a:endParaRPr>
          </a:p>
          <a:p>
            <a:pPr marL="292100" marR="67310" indent="-279400">
              <a:lnSpc>
                <a:spcPct val="100400"/>
              </a:lnSpc>
              <a:buClr>
                <a:srgbClr val="FFFFFF"/>
              </a:buClr>
              <a:buFont typeface="Arial"/>
              <a:buChar char="●"/>
              <a:tabLst>
                <a:tab pos="294640" algn="l"/>
              </a:tabLst>
            </a:pPr>
            <a:r>
              <a:rPr lang="es-MX" spc="-20" dirty="0">
                <a:solidFill>
                  <a:schemeClr val="accent5">
                    <a:lumMod val="75000"/>
                  </a:schemeClr>
                </a:solidFill>
                <a:latin typeface="Trebuchet MS"/>
                <a:cs typeface="Trebuchet MS"/>
              </a:rPr>
              <a:t>A</a:t>
            </a:r>
            <a:r>
              <a:rPr lang="es-MX" spc="-10" dirty="0">
                <a:solidFill>
                  <a:schemeClr val="accent5">
                    <a:lumMod val="75000"/>
                  </a:schemeClr>
                </a:solidFill>
                <a:latin typeface="Trebuchet MS"/>
                <a:cs typeface="Trebuchet MS"/>
              </a:rPr>
              <a:t>l </a:t>
            </a:r>
            <a:r>
              <a:rPr lang="es-MX" spc="-5" dirty="0">
                <a:solidFill>
                  <a:schemeClr val="accent5">
                    <a:lumMod val="75000"/>
                  </a:schemeClr>
                </a:solidFill>
                <a:latin typeface="Trebuchet MS"/>
                <a:cs typeface="Trebuchet MS"/>
              </a:rPr>
              <a:t>p</a:t>
            </a:r>
            <a:r>
              <a:rPr lang="es-MX" dirty="0">
                <a:solidFill>
                  <a:schemeClr val="accent5">
                    <a:lumMod val="75000"/>
                  </a:schemeClr>
                </a:solidFill>
                <a:latin typeface="Trebuchet MS"/>
                <a:cs typeface="Trebuchet MS"/>
              </a:rPr>
              <a:t>u</a:t>
            </a:r>
            <a:r>
              <a:rPr lang="es-MX" spc="-5" dirty="0">
                <a:solidFill>
                  <a:schemeClr val="accent5">
                    <a:lumMod val="75000"/>
                  </a:schemeClr>
                </a:solidFill>
                <a:latin typeface="Trebuchet MS"/>
                <a:cs typeface="Trebuchet MS"/>
              </a:rPr>
              <a:t>ls</a:t>
            </a:r>
            <a:r>
              <a:rPr lang="es-MX" dirty="0">
                <a:solidFill>
                  <a:schemeClr val="accent5">
                    <a:lumMod val="75000"/>
                  </a:schemeClr>
                </a:solidFill>
                <a:latin typeface="Trebuchet MS"/>
                <a:cs typeface="Trebuchet MS"/>
              </a:rPr>
              <a:t>a</a:t>
            </a:r>
            <a:r>
              <a:rPr lang="es-MX" spc="-10" dirty="0">
                <a:solidFill>
                  <a:schemeClr val="accent5">
                    <a:lumMod val="75000"/>
                  </a:schemeClr>
                </a:solidFill>
                <a:latin typeface="Trebuchet MS"/>
                <a:cs typeface="Trebuchet MS"/>
              </a:rPr>
              <a:t>r un</a:t>
            </a:r>
            <a:r>
              <a:rPr lang="es-MX" spc="-5" dirty="0">
                <a:solidFill>
                  <a:schemeClr val="accent5">
                    <a:lumMod val="75000"/>
                  </a:schemeClr>
                </a:solidFill>
                <a:latin typeface="Trebuchet MS"/>
                <a:cs typeface="Trebuchet MS"/>
              </a:rPr>
              <a:t> </a:t>
            </a:r>
            <a:r>
              <a:rPr lang="es-MX" dirty="0" err="1">
                <a:solidFill>
                  <a:schemeClr val="accent5">
                    <a:lumMod val="75000"/>
                  </a:schemeClr>
                </a:solidFill>
                <a:latin typeface="Trebuchet MS"/>
                <a:cs typeface="Trebuchet MS"/>
              </a:rPr>
              <a:t>item</a:t>
            </a:r>
            <a:r>
              <a:rPr lang="es-MX" spc="-5" dirty="0">
                <a:solidFill>
                  <a:schemeClr val="accent5">
                    <a:lumMod val="75000"/>
                  </a:schemeClr>
                </a:solidFill>
                <a:latin typeface="Trebuchet MS"/>
                <a:cs typeface="Trebuchet MS"/>
              </a:rPr>
              <a:t> </a:t>
            </a:r>
            <a:r>
              <a:rPr lang="es-MX" spc="-15" dirty="0">
                <a:solidFill>
                  <a:schemeClr val="accent5">
                    <a:lumMod val="75000"/>
                  </a:schemeClr>
                </a:solidFill>
                <a:latin typeface="Trebuchet MS"/>
                <a:cs typeface="Trebuchet MS"/>
              </a:rPr>
              <a:t>s</a:t>
            </a:r>
            <a:r>
              <a:rPr lang="es-MX" dirty="0">
                <a:solidFill>
                  <a:schemeClr val="accent5">
                    <a:lumMod val="75000"/>
                  </a:schemeClr>
                </a:solidFill>
                <a:latin typeface="Trebuchet MS"/>
                <a:cs typeface="Trebuchet MS"/>
              </a:rPr>
              <a:t>e e</a:t>
            </a:r>
            <a:r>
              <a:rPr lang="es-MX" spc="-5" dirty="0">
                <a:solidFill>
                  <a:schemeClr val="accent5">
                    <a:lumMod val="75000"/>
                  </a:schemeClr>
                </a:solidFill>
                <a:latin typeface="Trebuchet MS"/>
                <a:cs typeface="Trebuchet MS"/>
              </a:rPr>
              <a:t>j</a:t>
            </a:r>
            <a:r>
              <a:rPr lang="es-MX" dirty="0">
                <a:solidFill>
                  <a:schemeClr val="accent5">
                    <a:lumMod val="75000"/>
                  </a:schemeClr>
                </a:solidFill>
                <a:latin typeface="Trebuchet MS"/>
                <a:cs typeface="Trebuchet MS"/>
              </a:rPr>
              <a:t>ecuta</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el mét</a:t>
            </a:r>
            <a:r>
              <a:rPr lang="es-MX" spc="-5" dirty="0">
                <a:solidFill>
                  <a:schemeClr val="accent5">
                    <a:lumMod val="75000"/>
                  </a:schemeClr>
                </a:solidFill>
                <a:latin typeface="Trebuchet MS"/>
                <a:cs typeface="Trebuchet MS"/>
              </a:rPr>
              <a:t>o</a:t>
            </a:r>
            <a:r>
              <a:rPr lang="es-MX" spc="-15" dirty="0">
                <a:solidFill>
                  <a:schemeClr val="accent5">
                    <a:lumMod val="75000"/>
                  </a:schemeClr>
                </a:solidFill>
                <a:latin typeface="Trebuchet MS"/>
                <a:cs typeface="Trebuchet MS"/>
              </a:rPr>
              <a:t>do</a:t>
            </a:r>
            <a:r>
              <a:rPr lang="es-MX" spc="-10" dirty="0">
                <a:solidFill>
                  <a:schemeClr val="accent5">
                    <a:lumMod val="75000"/>
                  </a:schemeClr>
                </a:solidFill>
                <a:latin typeface="Trebuchet MS"/>
                <a:cs typeface="Trebuchet MS"/>
              </a:rPr>
              <a:t> </a:t>
            </a:r>
            <a:r>
              <a:rPr lang="es-MX" spc="-10" dirty="0" err="1">
                <a:solidFill>
                  <a:schemeClr val="accent5">
                    <a:lumMod val="75000"/>
                  </a:schemeClr>
                </a:solidFill>
                <a:latin typeface="Trebuchet MS"/>
                <a:cs typeface="Trebuchet MS"/>
              </a:rPr>
              <a:t>onC</a:t>
            </a:r>
            <a:r>
              <a:rPr lang="es-MX" spc="-15" dirty="0" err="1">
                <a:solidFill>
                  <a:schemeClr val="accent5">
                    <a:lumMod val="75000"/>
                  </a:schemeClr>
                </a:solidFill>
                <a:latin typeface="Trebuchet MS"/>
                <a:cs typeface="Trebuchet MS"/>
              </a:rPr>
              <a:t>ontextItemSe</a:t>
            </a:r>
            <a:r>
              <a:rPr lang="es-MX" spc="-10" dirty="0" err="1">
                <a:solidFill>
                  <a:schemeClr val="accent5">
                    <a:lumMod val="75000"/>
                  </a:schemeClr>
                </a:solidFill>
                <a:latin typeface="Trebuchet MS"/>
                <a:cs typeface="Trebuchet MS"/>
              </a:rPr>
              <a:t>lected</a:t>
            </a:r>
            <a:r>
              <a:rPr lang="es-MX" spc="-10" dirty="0">
                <a:solidFill>
                  <a:schemeClr val="accent5">
                    <a:lumMod val="75000"/>
                  </a:schemeClr>
                </a:solidFill>
                <a:latin typeface="Trebuchet MS"/>
                <a:cs typeface="Trebuchet MS"/>
              </a:rPr>
              <a:t>(</a:t>
            </a:r>
            <a:r>
              <a:rPr lang="es-MX" spc="-10" dirty="0" err="1">
                <a:solidFill>
                  <a:schemeClr val="accent5">
                    <a:lumMod val="75000"/>
                  </a:schemeClr>
                </a:solidFill>
                <a:latin typeface="Trebuchet MS"/>
                <a:cs typeface="Trebuchet MS"/>
              </a:rPr>
              <a:t>MenuItem</a:t>
            </a:r>
            <a:r>
              <a:rPr lang="es-MX" spc="-10" dirty="0">
                <a:solidFill>
                  <a:schemeClr val="accent5">
                    <a:lumMod val="75000"/>
                  </a:schemeClr>
                </a:solidFill>
                <a:latin typeface="Trebuchet MS"/>
                <a:cs typeface="Trebuchet MS"/>
              </a:rPr>
              <a:t> </a:t>
            </a:r>
            <a:r>
              <a:rPr lang="es-MX" dirty="0" err="1">
                <a:solidFill>
                  <a:schemeClr val="accent5">
                    <a:lumMod val="75000"/>
                  </a:schemeClr>
                </a:solidFill>
                <a:latin typeface="Trebuchet MS"/>
                <a:cs typeface="Trebuchet MS"/>
              </a:rPr>
              <a:t>ite</a:t>
            </a:r>
            <a:r>
              <a:rPr lang="es-MX" spc="-5" dirty="0" err="1">
                <a:solidFill>
                  <a:schemeClr val="accent5">
                    <a:lumMod val="75000"/>
                  </a:schemeClr>
                </a:solidFill>
                <a:latin typeface="Trebuchet MS"/>
                <a:cs typeface="Trebuchet MS"/>
              </a:rPr>
              <a:t>m</a:t>
            </a:r>
            <a:r>
              <a:rPr lang="es-MX" dirty="0">
                <a:solidFill>
                  <a:schemeClr val="accent5">
                    <a:lumMod val="75000"/>
                  </a:schemeClr>
                </a:solidFill>
                <a:latin typeface="Trebuchet MS"/>
                <a:cs typeface="Trebuchet MS"/>
              </a:rPr>
              <a:t>) que</a:t>
            </a:r>
            <a:r>
              <a:rPr lang="es-MX" spc="-5" dirty="0">
                <a:solidFill>
                  <a:schemeClr val="accent5">
                    <a:lumMod val="75000"/>
                  </a:schemeClr>
                </a:solidFill>
                <a:latin typeface="Trebuchet MS"/>
                <a:cs typeface="Trebuchet MS"/>
              </a:rPr>
              <a:t> </a:t>
            </a:r>
            <a:r>
              <a:rPr lang="es-MX" spc="-15" dirty="0">
                <a:solidFill>
                  <a:schemeClr val="accent5">
                    <a:lumMod val="75000"/>
                  </a:schemeClr>
                </a:solidFill>
                <a:latin typeface="Trebuchet MS"/>
                <a:cs typeface="Trebuchet MS"/>
              </a:rPr>
              <a:t>c</a:t>
            </a:r>
            <a:r>
              <a:rPr lang="es-MX" spc="-20" dirty="0">
                <a:solidFill>
                  <a:schemeClr val="accent5">
                    <a:lumMod val="75000"/>
                  </a:schemeClr>
                </a:solidFill>
                <a:latin typeface="Trebuchet MS"/>
                <a:cs typeface="Trebuchet MS"/>
              </a:rPr>
              <a:t>o</a:t>
            </a:r>
            <a:r>
              <a:rPr lang="es-MX" dirty="0">
                <a:solidFill>
                  <a:schemeClr val="accent5">
                    <a:lumMod val="75000"/>
                  </a:schemeClr>
                </a:solidFill>
                <a:latin typeface="Trebuchet MS"/>
                <a:cs typeface="Trebuchet MS"/>
              </a:rPr>
              <a:t>ntend</a:t>
            </a:r>
            <a:r>
              <a:rPr lang="es-MX" spc="-5" dirty="0">
                <a:solidFill>
                  <a:schemeClr val="accent5">
                    <a:lumMod val="75000"/>
                  </a:schemeClr>
                </a:solidFill>
                <a:latin typeface="Trebuchet MS"/>
                <a:cs typeface="Trebuchet MS"/>
              </a:rPr>
              <a:t>r</a:t>
            </a:r>
            <a:r>
              <a:rPr lang="es-MX" dirty="0">
                <a:solidFill>
                  <a:schemeClr val="accent5">
                    <a:lumMod val="75000"/>
                  </a:schemeClr>
                </a:solidFill>
                <a:latin typeface="Trebuchet MS"/>
                <a:cs typeface="Trebuchet MS"/>
              </a:rPr>
              <a:t>á </a:t>
            </a:r>
            <a:r>
              <a:rPr lang="es-MX" spc="-5" dirty="0">
                <a:solidFill>
                  <a:schemeClr val="accent5">
                    <a:lumMod val="75000"/>
                  </a:schemeClr>
                </a:solidFill>
                <a:latin typeface="Trebuchet MS"/>
                <a:cs typeface="Trebuchet MS"/>
              </a:rPr>
              <a:t>l</a:t>
            </a:r>
            <a:r>
              <a:rPr lang="es-MX" dirty="0">
                <a:solidFill>
                  <a:schemeClr val="accent5">
                    <a:lumMod val="75000"/>
                  </a:schemeClr>
                </a:solidFill>
                <a:latin typeface="Trebuchet MS"/>
                <a:cs typeface="Trebuchet MS"/>
              </a:rPr>
              <a:t>a</a:t>
            </a:r>
            <a:r>
              <a:rPr lang="es-MX" spc="-10" dirty="0">
                <a:solidFill>
                  <a:schemeClr val="accent5">
                    <a:lumMod val="75000"/>
                  </a:schemeClr>
                </a:solidFill>
                <a:latin typeface="Trebuchet MS"/>
                <a:cs typeface="Trebuchet MS"/>
              </a:rPr>
              <a:t>s </a:t>
            </a:r>
            <a:r>
              <a:rPr lang="es-MX" spc="-5" dirty="0">
                <a:solidFill>
                  <a:schemeClr val="accent5">
                    <a:lumMod val="75000"/>
                  </a:schemeClr>
                </a:solidFill>
                <a:latin typeface="Trebuchet MS"/>
                <a:cs typeface="Trebuchet MS"/>
              </a:rPr>
              <a:t>i</a:t>
            </a:r>
            <a:r>
              <a:rPr lang="es-MX" dirty="0">
                <a:solidFill>
                  <a:schemeClr val="accent5">
                    <a:lumMod val="75000"/>
                  </a:schemeClr>
                </a:solidFill>
                <a:latin typeface="Trebuchet MS"/>
                <a:cs typeface="Trebuchet MS"/>
              </a:rPr>
              <a:t>n</a:t>
            </a:r>
            <a:r>
              <a:rPr lang="es-MX" spc="-5" dirty="0">
                <a:solidFill>
                  <a:schemeClr val="accent5">
                    <a:lumMod val="75000"/>
                  </a:schemeClr>
                </a:solidFill>
                <a:latin typeface="Trebuchet MS"/>
                <a:cs typeface="Trebuchet MS"/>
              </a:rPr>
              <a:t>s</a:t>
            </a:r>
            <a:r>
              <a:rPr lang="es-MX" dirty="0">
                <a:solidFill>
                  <a:schemeClr val="accent5">
                    <a:lumMod val="75000"/>
                  </a:schemeClr>
                </a:solidFill>
                <a:latin typeface="Trebuchet MS"/>
                <a:cs typeface="Trebuchet MS"/>
              </a:rPr>
              <a:t>t</a:t>
            </a:r>
            <a:r>
              <a:rPr lang="es-MX" spc="-5" dirty="0">
                <a:solidFill>
                  <a:schemeClr val="accent5">
                    <a:lumMod val="75000"/>
                  </a:schemeClr>
                </a:solidFill>
                <a:latin typeface="Trebuchet MS"/>
                <a:cs typeface="Trebuchet MS"/>
              </a:rPr>
              <a:t>r</a:t>
            </a:r>
            <a:r>
              <a:rPr lang="es-MX" dirty="0">
                <a:solidFill>
                  <a:schemeClr val="accent5">
                    <a:lumMod val="75000"/>
                  </a:schemeClr>
                </a:solidFill>
                <a:latin typeface="Trebuchet MS"/>
                <a:cs typeface="Trebuchet MS"/>
              </a:rPr>
              <a:t>u</a:t>
            </a:r>
            <a:r>
              <a:rPr lang="es-MX" spc="-5" dirty="0">
                <a:solidFill>
                  <a:schemeClr val="accent5">
                    <a:lumMod val="75000"/>
                  </a:schemeClr>
                </a:solidFill>
                <a:latin typeface="Trebuchet MS"/>
                <a:cs typeface="Trebuchet MS"/>
              </a:rPr>
              <a:t>ccio</a:t>
            </a:r>
            <a:r>
              <a:rPr lang="es-MX" dirty="0">
                <a:solidFill>
                  <a:schemeClr val="accent5">
                    <a:lumMod val="75000"/>
                  </a:schemeClr>
                </a:solidFill>
                <a:latin typeface="Trebuchet MS"/>
                <a:cs typeface="Trebuchet MS"/>
              </a:rPr>
              <a:t>ne</a:t>
            </a:r>
            <a:r>
              <a:rPr lang="es-MX" spc="-10" dirty="0">
                <a:solidFill>
                  <a:schemeClr val="accent5">
                    <a:lumMod val="75000"/>
                  </a:schemeClr>
                </a:solidFill>
                <a:latin typeface="Trebuchet MS"/>
                <a:cs typeface="Trebuchet MS"/>
              </a:rPr>
              <a:t>s a e</a:t>
            </a:r>
            <a:r>
              <a:rPr lang="es-MX" spc="-5" dirty="0">
                <a:solidFill>
                  <a:schemeClr val="accent5">
                    <a:lumMod val="75000"/>
                  </a:schemeClr>
                </a:solidFill>
                <a:latin typeface="Trebuchet MS"/>
                <a:cs typeface="Trebuchet MS"/>
              </a:rPr>
              <a:t>j</a:t>
            </a:r>
            <a:r>
              <a:rPr lang="es-MX" dirty="0">
                <a:solidFill>
                  <a:schemeClr val="accent5">
                    <a:lumMod val="75000"/>
                  </a:schemeClr>
                </a:solidFill>
                <a:latin typeface="Trebuchet MS"/>
                <a:cs typeface="Trebuchet MS"/>
              </a:rPr>
              <a:t>e</a:t>
            </a:r>
            <a:r>
              <a:rPr lang="es-MX" spc="-5" dirty="0">
                <a:solidFill>
                  <a:schemeClr val="accent5">
                    <a:lumMod val="75000"/>
                  </a:schemeClr>
                </a:solidFill>
                <a:latin typeface="Trebuchet MS"/>
                <a:cs typeface="Trebuchet MS"/>
              </a:rPr>
              <a:t>c</a:t>
            </a:r>
            <a:r>
              <a:rPr lang="es-MX" dirty="0">
                <a:solidFill>
                  <a:schemeClr val="accent5">
                    <a:lumMod val="75000"/>
                  </a:schemeClr>
                </a:solidFill>
                <a:latin typeface="Trebuchet MS"/>
                <a:cs typeface="Trebuchet MS"/>
              </a:rPr>
              <a:t>uta</a:t>
            </a:r>
            <a:r>
              <a:rPr lang="es-MX" spc="-305" dirty="0">
                <a:solidFill>
                  <a:schemeClr val="accent5">
                    <a:lumMod val="75000"/>
                  </a:schemeClr>
                </a:solidFill>
                <a:latin typeface="Trebuchet MS"/>
                <a:cs typeface="Trebuchet MS"/>
              </a:rPr>
              <a:t>r</a:t>
            </a:r>
            <a:r>
              <a:rPr lang="es-MX" dirty="0" smtClean="0">
                <a:solidFill>
                  <a:schemeClr val="accent5">
                    <a:lumMod val="75000"/>
                  </a:schemeClr>
                </a:solidFill>
                <a:latin typeface="Trebuchet MS"/>
                <a:cs typeface="Trebuchet MS"/>
              </a:rPr>
              <a:t>.</a:t>
            </a:r>
            <a:endParaRPr lang="es-MX" dirty="0">
              <a:solidFill>
                <a:schemeClr val="accent5">
                  <a:lumMod val="75000"/>
                </a:schemeClr>
              </a:solidFill>
              <a:latin typeface="Trebuchet MS"/>
              <a:cs typeface="Trebuchet MS"/>
            </a:endParaRPr>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22047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Application Framework</a:t>
            </a:r>
            <a:endParaRPr lang="es-MX" dirty="0"/>
          </a:p>
        </p:txBody>
      </p:sp>
      <p:sp>
        <p:nvSpPr>
          <p:cNvPr id="3" name="Marcador de texto 2"/>
          <p:cNvSpPr>
            <a:spLocks noGrp="1"/>
          </p:cNvSpPr>
          <p:nvPr>
            <p:ph type="body" idx="1"/>
          </p:nvPr>
        </p:nvSpPr>
        <p:spPr/>
        <p:txBody>
          <a:bodyPr/>
          <a:lstStyle/>
          <a:p>
            <a:r>
              <a:rPr lang="es-MX" sz="1600" dirty="0" smtClean="0"/>
              <a:t>Esta capa es visiblemente para el desarrollador ya que los componentes que contiene forman parte de muchos de los desarrollos que estaremos realizando.</a:t>
            </a:r>
          </a:p>
          <a:p>
            <a:r>
              <a:rPr lang="es-MX" sz="1400" dirty="0" smtClean="0"/>
              <a:t>Activity Manager: Administra las actividades de nuestra aplicación y el ciclo de vida.</a:t>
            </a:r>
          </a:p>
          <a:p>
            <a:r>
              <a:rPr lang="es-MX" sz="1400" dirty="0" smtClean="0"/>
              <a:t>Windows Manager: Administra lo que se muestra en la pantalla.</a:t>
            </a:r>
          </a:p>
          <a:p>
            <a:r>
              <a:rPr lang="es-MX" sz="1400" dirty="0" smtClean="0"/>
              <a:t>Content </a:t>
            </a:r>
            <a:r>
              <a:rPr lang="es-MX" sz="1400" dirty="0" err="1" smtClean="0"/>
              <a:t>Provider</a:t>
            </a:r>
            <a:r>
              <a:rPr lang="es-MX" sz="1400" dirty="0" smtClean="0"/>
              <a:t>: Administra, dependiendo de como le indiquemos, algunos contenidos. Puede ser que necesitemos encapsular para enviar o compartir información.</a:t>
            </a:r>
          </a:p>
          <a:p>
            <a:r>
              <a:rPr lang="es-MX" sz="1400" dirty="0" smtClean="0"/>
              <a:t>View: Las vistas de elementos que son parte de la interfaz grafica, como los mapas, cuadros de texto, etc.</a:t>
            </a:r>
          </a:p>
          <a:p>
            <a:r>
              <a:rPr lang="es-MX" sz="1400" dirty="0" err="1" smtClean="0"/>
              <a:t>Notification</a:t>
            </a:r>
            <a:r>
              <a:rPr lang="es-MX" sz="1400" dirty="0" smtClean="0"/>
              <a:t> Manager: Administra las notificaciones.</a:t>
            </a:r>
            <a:endParaRPr lang="es-MX" sz="1400"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68880872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Creando un </a:t>
            </a:r>
            <a:r>
              <a:rPr lang="es-MX" dirty="0" err="1" smtClean="0"/>
              <a:t>menu</a:t>
            </a:r>
            <a:endParaRPr lang="es-MX" dirty="0"/>
          </a:p>
        </p:txBody>
      </p:sp>
      <p:sp>
        <p:nvSpPr>
          <p:cNvPr id="4" name="object 4"/>
          <p:cNvSpPr txBox="1"/>
          <p:nvPr/>
        </p:nvSpPr>
        <p:spPr>
          <a:xfrm>
            <a:off x="311700" y="1200752"/>
            <a:ext cx="6648450" cy="3701415"/>
          </a:xfrm>
          <a:prstGeom prst="rect">
            <a:avLst/>
          </a:prstGeom>
        </p:spPr>
        <p:txBody>
          <a:bodyPr vert="horz" wrap="square" lIns="0" tIns="0" rIns="0" bIns="0" rtlCol="0">
            <a:noAutofit/>
          </a:bodyPr>
          <a:lstStyle/>
          <a:p>
            <a:pPr marL="292100" indent="-279400">
              <a:lnSpc>
                <a:spcPct val="100000"/>
              </a:lnSpc>
              <a:buClr>
                <a:srgbClr val="FFFFFF"/>
              </a:buClr>
              <a:buFont typeface="Arial"/>
              <a:buChar char="●"/>
              <a:tabLst>
                <a:tab pos="294640" algn="l"/>
              </a:tabLst>
            </a:pPr>
            <a:r>
              <a:rPr spc="-120" dirty="0" smtClean="0">
                <a:solidFill>
                  <a:schemeClr val="accent5">
                    <a:lumMod val="75000"/>
                  </a:schemeClr>
                </a:solidFill>
                <a:latin typeface="Trebuchet MS"/>
                <a:cs typeface="Trebuchet MS"/>
              </a:rPr>
              <a:t>P</a:t>
            </a:r>
            <a:r>
              <a:rPr spc="0" dirty="0" smtClean="0">
                <a:solidFill>
                  <a:schemeClr val="accent5">
                    <a:lumMod val="75000"/>
                  </a:schemeClr>
                </a:solidFill>
                <a:latin typeface="Trebuchet MS"/>
                <a:cs typeface="Trebuchet MS"/>
              </a:rPr>
              <a:t>a</a:t>
            </a:r>
            <a:r>
              <a:rPr spc="-10" dirty="0" smtClean="0">
                <a:solidFill>
                  <a:schemeClr val="accent5">
                    <a:lumMod val="75000"/>
                  </a:schemeClr>
                </a:solidFill>
                <a:latin typeface="Trebuchet MS"/>
                <a:cs typeface="Trebuchet MS"/>
              </a:rPr>
              <a:t>ra crear un menú de c</a:t>
            </a:r>
            <a:r>
              <a:rPr spc="-15" dirty="0" smtClean="0">
                <a:solidFill>
                  <a:schemeClr val="accent5">
                    <a:lumMod val="75000"/>
                  </a:schemeClr>
                </a:solidFill>
                <a:latin typeface="Trebuchet MS"/>
                <a:cs typeface="Trebuchet MS"/>
              </a:rPr>
              <a:t>ontexto</a:t>
            </a:r>
            <a:endParaRPr dirty="0">
              <a:solidFill>
                <a:schemeClr val="accent5">
                  <a:lumMod val="75000"/>
                </a:schemeClr>
              </a:solidFill>
              <a:latin typeface="Trebuchet MS"/>
              <a:cs typeface="Trebuchet MS"/>
            </a:endParaRPr>
          </a:p>
          <a:p>
            <a:pPr>
              <a:lnSpc>
                <a:spcPts val="1000"/>
              </a:lnSpc>
              <a:buClr>
                <a:srgbClr val="FFFFFF"/>
              </a:buClr>
              <a:buFont typeface="Arial"/>
              <a:buChar char="●"/>
            </a:pPr>
            <a:endParaRPr dirty="0">
              <a:solidFill>
                <a:schemeClr val="accent5">
                  <a:lumMod val="75000"/>
                </a:schemeClr>
              </a:solidFill>
            </a:endParaRPr>
          </a:p>
          <a:p>
            <a:pPr>
              <a:lnSpc>
                <a:spcPts val="1000"/>
              </a:lnSpc>
              <a:spcBef>
                <a:spcPts val="80"/>
              </a:spcBef>
              <a:buClr>
                <a:srgbClr val="FFFFFF"/>
              </a:buClr>
              <a:buFont typeface="Arial"/>
              <a:buChar char="●"/>
            </a:pPr>
            <a:endParaRPr dirty="0">
              <a:solidFill>
                <a:schemeClr val="accent5">
                  <a:lumMod val="75000"/>
                </a:schemeClr>
              </a:solidFill>
            </a:endParaRPr>
          </a:p>
          <a:p>
            <a:pPr marL="292100" marR="13335" indent="-279400">
              <a:lnSpc>
                <a:spcPts val="2600"/>
              </a:lnSpc>
              <a:buClr>
                <a:srgbClr val="FFFFFF"/>
              </a:buClr>
              <a:buFont typeface="Arial"/>
              <a:buChar char="●"/>
              <a:tabLst>
                <a:tab pos="294640" algn="l"/>
              </a:tabLst>
            </a:pPr>
            <a:r>
              <a:rPr dirty="0" smtClean="0">
                <a:solidFill>
                  <a:schemeClr val="accent5">
                    <a:lumMod val="75000"/>
                  </a:schemeClr>
                </a:solidFill>
                <a:latin typeface="Trebuchet MS"/>
                <a:cs typeface="Trebuchet MS"/>
              </a:rPr>
              <a:t>1. Dec</a:t>
            </a:r>
            <a:r>
              <a:rPr spc="-5" dirty="0" smtClean="0">
                <a:solidFill>
                  <a:schemeClr val="accent5">
                    <a:lumMod val="75000"/>
                  </a:schemeClr>
                </a:solidFill>
                <a:latin typeface="Trebuchet MS"/>
                <a:cs typeface="Trebuchet MS"/>
              </a:rPr>
              <a:t>l</a:t>
            </a:r>
            <a:r>
              <a:rPr spc="0" dirty="0" smtClean="0">
                <a:solidFill>
                  <a:schemeClr val="accent5">
                    <a:lumMod val="75000"/>
                  </a:schemeClr>
                </a:solidFill>
                <a:latin typeface="Trebuchet MS"/>
                <a:cs typeface="Trebuchet MS"/>
              </a:rPr>
              <a:t>a</a:t>
            </a:r>
            <a:r>
              <a:rPr spc="-5" dirty="0" smtClean="0">
                <a:solidFill>
                  <a:schemeClr val="accent5">
                    <a:lumMod val="75000"/>
                  </a:schemeClr>
                </a:solidFill>
                <a:latin typeface="Trebuchet MS"/>
                <a:cs typeface="Trebuchet MS"/>
              </a:rPr>
              <a:t>r</a:t>
            </a:r>
            <a:r>
              <a:rPr spc="0" dirty="0" smtClean="0">
                <a:solidFill>
                  <a:schemeClr val="accent5">
                    <a:lumMod val="75000"/>
                  </a:schemeClr>
                </a:solidFill>
                <a:latin typeface="Trebuchet MS"/>
                <a:cs typeface="Trebuchet MS"/>
              </a:rPr>
              <a:t>a e inicia</a:t>
            </a:r>
            <a:r>
              <a:rPr spc="-5" dirty="0" smtClean="0">
                <a:solidFill>
                  <a:schemeClr val="accent5">
                    <a:lumMod val="75000"/>
                  </a:schemeClr>
                </a:solidFill>
                <a:latin typeface="Trebuchet MS"/>
                <a:cs typeface="Trebuchet MS"/>
              </a:rPr>
              <a:t>l</a:t>
            </a:r>
            <a:r>
              <a:rPr spc="-10" dirty="0" smtClean="0">
                <a:solidFill>
                  <a:schemeClr val="accent5">
                    <a:lumMod val="75000"/>
                  </a:schemeClr>
                </a:solidFill>
                <a:latin typeface="Trebuchet MS"/>
                <a:cs typeface="Trebuchet MS"/>
              </a:rPr>
              <a:t>i</a:t>
            </a:r>
            <a:r>
              <a:rPr spc="-20" dirty="0" smtClean="0">
                <a:solidFill>
                  <a:schemeClr val="accent5">
                    <a:lumMod val="75000"/>
                  </a:schemeClr>
                </a:solidFill>
                <a:latin typeface="Trebuchet MS"/>
                <a:cs typeface="Trebuchet MS"/>
              </a:rPr>
              <a:t>z</a:t>
            </a:r>
            <a:r>
              <a:rPr spc="0" dirty="0" smtClean="0">
                <a:solidFill>
                  <a:schemeClr val="accent5">
                    <a:lumMod val="75000"/>
                  </a:schemeClr>
                </a:solidFill>
                <a:latin typeface="Trebuchet MS"/>
                <a:cs typeface="Trebuchet MS"/>
              </a:rPr>
              <a:t>a un </a:t>
            </a:r>
            <a:r>
              <a:rPr spc="-40" dirty="0" smtClean="0">
                <a:solidFill>
                  <a:schemeClr val="accent5">
                    <a:lumMod val="75000"/>
                  </a:schemeClr>
                </a:solidFill>
                <a:latin typeface="Trebuchet MS"/>
                <a:cs typeface="Trebuchet MS"/>
              </a:rPr>
              <a:t>V</a:t>
            </a:r>
            <a:r>
              <a:rPr spc="0" dirty="0" smtClean="0">
                <a:solidFill>
                  <a:schemeClr val="accent5">
                    <a:lumMod val="75000"/>
                  </a:schemeClr>
                </a:solidFill>
                <a:latin typeface="Trebuchet MS"/>
                <a:cs typeface="Trebuchet MS"/>
              </a:rPr>
              <a:t>i</a:t>
            </a:r>
            <a:r>
              <a:rPr spc="-5" dirty="0" smtClean="0">
                <a:solidFill>
                  <a:schemeClr val="accent5">
                    <a:lumMod val="75000"/>
                  </a:schemeClr>
                </a:solidFill>
                <a:latin typeface="Trebuchet MS"/>
                <a:cs typeface="Trebuchet MS"/>
              </a:rPr>
              <a:t>e</a:t>
            </a:r>
            <a:r>
              <a:rPr spc="-235" dirty="0" smtClean="0">
                <a:solidFill>
                  <a:schemeClr val="accent5">
                    <a:lumMod val="75000"/>
                  </a:schemeClr>
                </a:solidFill>
                <a:latin typeface="Trebuchet MS"/>
                <a:cs typeface="Trebuchet MS"/>
              </a:rPr>
              <a:t>w</a:t>
            </a:r>
            <a:r>
              <a:rPr spc="0" dirty="0" smtClean="0">
                <a:solidFill>
                  <a:schemeClr val="accent5">
                    <a:lumMod val="75000"/>
                  </a:schemeClr>
                </a:solidFill>
                <a:latin typeface="Trebuchet MS"/>
                <a:cs typeface="Trebuchet MS"/>
              </a:rPr>
              <a:t>, tal</a:t>
            </a:r>
            <a:r>
              <a:rPr spc="-5" dirty="0" smtClean="0">
                <a:solidFill>
                  <a:schemeClr val="accent5">
                    <a:lumMod val="75000"/>
                  </a:schemeClr>
                </a:solidFill>
                <a:latin typeface="Trebuchet MS"/>
                <a:cs typeface="Trebuchet MS"/>
              </a:rPr>
              <a:t> </a:t>
            </a:r>
            <a:r>
              <a:rPr spc="-15" dirty="0" smtClean="0">
                <a:solidFill>
                  <a:schemeClr val="accent5">
                    <a:lumMod val="75000"/>
                  </a:schemeClr>
                </a:solidFill>
                <a:latin typeface="Trebuchet MS"/>
                <a:cs typeface="Trebuchet MS"/>
              </a:rPr>
              <a:t>c</a:t>
            </a:r>
            <a:r>
              <a:rPr spc="-20" dirty="0" smtClean="0">
                <a:solidFill>
                  <a:schemeClr val="accent5">
                    <a:lumMod val="75000"/>
                  </a:schemeClr>
                </a:solidFill>
                <a:latin typeface="Trebuchet MS"/>
                <a:cs typeface="Trebuchet MS"/>
              </a:rPr>
              <a:t>o</a:t>
            </a:r>
            <a:r>
              <a:rPr spc="-15" dirty="0" smtClean="0">
                <a:solidFill>
                  <a:schemeClr val="accent5">
                    <a:lumMod val="75000"/>
                  </a:schemeClr>
                </a:solidFill>
                <a:latin typeface="Trebuchet MS"/>
                <a:cs typeface="Trebuchet MS"/>
              </a:rPr>
              <a:t>mo un b</a:t>
            </a:r>
            <a:r>
              <a:rPr spc="-20" dirty="0" smtClean="0">
                <a:solidFill>
                  <a:schemeClr val="accent5">
                    <a:lumMod val="75000"/>
                  </a:schemeClr>
                </a:solidFill>
                <a:latin typeface="Trebuchet MS"/>
                <a:cs typeface="Trebuchet MS"/>
              </a:rPr>
              <a:t>o</a:t>
            </a:r>
            <a:r>
              <a:rPr spc="0" dirty="0" smtClean="0">
                <a:solidFill>
                  <a:schemeClr val="accent5">
                    <a:lumMod val="75000"/>
                  </a:schemeClr>
                </a:solidFill>
                <a:latin typeface="Trebuchet MS"/>
                <a:cs typeface="Trebuchet MS"/>
              </a:rPr>
              <a:t>t</a:t>
            </a:r>
            <a:r>
              <a:rPr spc="-5" dirty="0" smtClean="0">
                <a:solidFill>
                  <a:schemeClr val="accent5">
                    <a:lumMod val="75000"/>
                  </a:schemeClr>
                </a:solidFill>
                <a:latin typeface="Trebuchet MS"/>
                <a:cs typeface="Trebuchet MS"/>
              </a:rPr>
              <a:t>ó</a:t>
            </a:r>
            <a:r>
              <a:rPr spc="0" dirty="0" smtClean="0">
                <a:solidFill>
                  <a:schemeClr val="accent5">
                    <a:lumMod val="75000"/>
                  </a:schemeClr>
                </a:solidFill>
                <a:latin typeface="Trebuchet MS"/>
                <a:cs typeface="Trebuchet MS"/>
              </a:rPr>
              <a:t>n, </a:t>
            </a:r>
            <a:r>
              <a:rPr spc="-290" dirty="0" smtClean="0">
                <a:solidFill>
                  <a:schemeClr val="accent5">
                    <a:lumMod val="75000"/>
                  </a:schemeClr>
                </a:solidFill>
                <a:latin typeface="Trebuchet MS"/>
                <a:cs typeface="Trebuchet MS"/>
              </a:rPr>
              <a:t>T</a:t>
            </a:r>
            <a:r>
              <a:rPr spc="0" dirty="0" smtClean="0">
                <a:solidFill>
                  <a:schemeClr val="accent5">
                    <a:lumMod val="75000"/>
                  </a:schemeClr>
                </a:solidFill>
                <a:latin typeface="Trebuchet MS"/>
                <a:cs typeface="Trebuchet MS"/>
              </a:rPr>
              <a:t>ext</a:t>
            </a:r>
            <a:r>
              <a:rPr spc="-40" dirty="0" smtClean="0">
                <a:solidFill>
                  <a:schemeClr val="accent5">
                    <a:lumMod val="75000"/>
                  </a:schemeClr>
                </a:solidFill>
                <a:latin typeface="Trebuchet MS"/>
                <a:cs typeface="Trebuchet MS"/>
              </a:rPr>
              <a:t>V</a:t>
            </a:r>
            <a:r>
              <a:rPr spc="0" dirty="0" smtClean="0">
                <a:solidFill>
                  <a:schemeClr val="accent5">
                    <a:lumMod val="75000"/>
                  </a:schemeClr>
                </a:solidFill>
                <a:latin typeface="Trebuchet MS"/>
                <a:cs typeface="Trebuchet MS"/>
              </a:rPr>
              <a:t>ie</a:t>
            </a:r>
            <a:r>
              <a:rPr spc="-235" dirty="0" smtClean="0">
                <a:solidFill>
                  <a:schemeClr val="accent5">
                    <a:lumMod val="75000"/>
                  </a:schemeClr>
                </a:solidFill>
                <a:latin typeface="Trebuchet MS"/>
                <a:cs typeface="Trebuchet MS"/>
              </a:rPr>
              <a:t>w</a:t>
            </a:r>
            <a:r>
              <a:rPr spc="0" dirty="0" smtClean="0">
                <a:solidFill>
                  <a:schemeClr val="accent5">
                    <a:lumMod val="75000"/>
                  </a:schemeClr>
                </a:solidFill>
                <a:latin typeface="Trebuchet MS"/>
                <a:cs typeface="Trebuchet MS"/>
              </a:rPr>
              <a:t>, </a:t>
            </a:r>
            <a:r>
              <a:rPr spc="-15" dirty="0" smtClean="0">
                <a:solidFill>
                  <a:schemeClr val="accent5">
                    <a:lumMod val="75000"/>
                  </a:schemeClr>
                </a:solidFill>
                <a:latin typeface="Trebuchet MS"/>
                <a:cs typeface="Trebuchet MS"/>
              </a:rPr>
              <a:t>Edit</a:t>
            </a:r>
            <a:r>
              <a:rPr spc="-290" dirty="0" smtClean="0">
                <a:solidFill>
                  <a:schemeClr val="accent5">
                    <a:lumMod val="75000"/>
                  </a:schemeClr>
                </a:solidFill>
                <a:latin typeface="Trebuchet MS"/>
                <a:cs typeface="Trebuchet MS"/>
              </a:rPr>
              <a:t>T</a:t>
            </a:r>
            <a:r>
              <a:rPr spc="0" dirty="0" smtClean="0">
                <a:solidFill>
                  <a:schemeClr val="accent5">
                    <a:lumMod val="75000"/>
                  </a:schemeClr>
                </a:solidFill>
                <a:latin typeface="Trebuchet MS"/>
                <a:cs typeface="Trebuchet MS"/>
              </a:rPr>
              <a:t>ext, etc.</a:t>
            </a:r>
            <a:endParaRPr dirty="0">
              <a:solidFill>
                <a:schemeClr val="accent5">
                  <a:lumMod val="75000"/>
                </a:schemeClr>
              </a:solidFill>
              <a:latin typeface="Trebuchet MS"/>
              <a:cs typeface="Trebuchet MS"/>
            </a:endParaRPr>
          </a:p>
          <a:p>
            <a:pPr>
              <a:lnSpc>
                <a:spcPts val="950"/>
              </a:lnSpc>
              <a:spcBef>
                <a:spcPts val="19"/>
              </a:spcBef>
              <a:buClr>
                <a:srgbClr val="FFFFFF"/>
              </a:buClr>
              <a:buFont typeface="Arial"/>
              <a:buChar char="●"/>
            </a:pPr>
            <a:endParaRPr dirty="0">
              <a:solidFill>
                <a:schemeClr val="accent5">
                  <a:lumMod val="75000"/>
                </a:schemeClr>
              </a:solidFill>
            </a:endParaRPr>
          </a:p>
          <a:p>
            <a:pPr>
              <a:lnSpc>
                <a:spcPts val="1000"/>
              </a:lnSpc>
              <a:buClr>
                <a:srgbClr val="FFFFFF"/>
              </a:buClr>
              <a:buFont typeface="Arial"/>
              <a:buChar char="●"/>
            </a:pPr>
            <a:endParaRPr dirty="0">
              <a:solidFill>
                <a:schemeClr val="accent5">
                  <a:lumMod val="75000"/>
                </a:schemeClr>
              </a:solidFill>
            </a:endParaRPr>
          </a:p>
          <a:p>
            <a:pPr marL="292100" marR="12700" indent="-279400">
              <a:lnSpc>
                <a:spcPct val="100400"/>
              </a:lnSpc>
              <a:buClr>
                <a:srgbClr val="FFFFFF"/>
              </a:buClr>
              <a:buFont typeface="Arial"/>
              <a:buChar char="●"/>
              <a:tabLst>
                <a:tab pos="294640" algn="l"/>
              </a:tabLst>
            </a:pPr>
            <a:r>
              <a:rPr dirty="0" smtClean="0">
                <a:solidFill>
                  <a:schemeClr val="accent5">
                    <a:lumMod val="75000"/>
                  </a:schemeClr>
                </a:solidFill>
                <a:latin typeface="Trebuchet MS"/>
                <a:cs typeface="Trebuchet MS"/>
              </a:rPr>
              <a:t>2. </a:t>
            </a:r>
            <a:r>
              <a:rPr spc="-90" dirty="0" smtClean="0">
                <a:solidFill>
                  <a:schemeClr val="accent5">
                    <a:lumMod val="75000"/>
                  </a:schemeClr>
                </a:solidFill>
                <a:latin typeface="Trebuchet MS"/>
                <a:cs typeface="Trebuchet MS"/>
              </a:rPr>
              <a:t>R</a:t>
            </a:r>
            <a:r>
              <a:rPr spc="0" dirty="0" smtClean="0">
                <a:solidFill>
                  <a:schemeClr val="accent5">
                    <a:lumMod val="75000"/>
                  </a:schemeClr>
                </a:solidFill>
                <a:latin typeface="Trebuchet MS"/>
                <a:cs typeface="Trebuchet MS"/>
              </a:rPr>
              <a:t>egi</a:t>
            </a:r>
            <a:r>
              <a:rPr spc="-10" dirty="0" smtClean="0">
                <a:solidFill>
                  <a:schemeClr val="accent5">
                    <a:lumMod val="75000"/>
                  </a:schemeClr>
                </a:solidFill>
                <a:latin typeface="Trebuchet MS"/>
                <a:cs typeface="Trebuchet MS"/>
              </a:rPr>
              <a:t>stra el </a:t>
            </a:r>
            <a:r>
              <a:rPr spc="-20" dirty="0" smtClean="0">
                <a:solidFill>
                  <a:schemeClr val="accent5">
                    <a:lumMod val="75000"/>
                  </a:schemeClr>
                </a:solidFill>
                <a:latin typeface="Trebuchet MS"/>
                <a:cs typeface="Trebuchet MS"/>
              </a:rPr>
              <a:t>v</a:t>
            </a:r>
            <a:r>
              <a:rPr spc="-10" dirty="0" smtClean="0">
                <a:solidFill>
                  <a:schemeClr val="accent5">
                    <a:lumMod val="75000"/>
                  </a:schemeClr>
                </a:solidFill>
                <a:latin typeface="Trebuchet MS"/>
                <a:cs typeface="Trebuchet MS"/>
              </a:rPr>
              <a:t>iew</a:t>
            </a:r>
            <a:r>
              <a:rPr spc="-5" dirty="0" smtClean="0">
                <a:solidFill>
                  <a:schemeClr val="accent5">
                    <a:lumMod val="75000"/>
                  </a:schemeClr>
                </a:solidFill>
                <a:latin typeface="Trebuchet MS"/>
                <a:cs typeface="Trebuchet MS"/>
              </a:rPr>
              <a:t> </a:t>
            </a:r>
            <a:r>
              <a:rPr spc="0" dirty="0" smtClean="0">
                <a:solidFill>
                  <a:schemeClr val="accent5">
                    <a:lumMod val="75000"/>
                  </a:schemeClr>
                </a:solidFill>
                <a:latin typeface="Trebuchet MS"/>
                <a:cs typeface="Trebuchet MS"/>
              </a:rPr>
              <a:t>c</a:t>
            </a:r>
            <a:r>
              <a:rPr spc="-15" dirty="0" smtClean="0">
                <a:solidFill>
                  <a:schemeClr val="accent5">
                    <a:lumMod val="75000"/>
                  </a:schemeClr>
                </a:solidFill>
                <a:latin typeface="Trebuchet MS"/>
                <a:cs typeface="Trebuchet MS"/>
              </a:rPr>
              <a:t>omo un menú de contexto con </a:t>
            </a:r>
            <a:r>
              <a:rPr spc="-10" dirty="0" smtClean="0">
                <a:solidFill>
                  <a:schemeClr val="accent5">
                    <a:lumMod val="75000"/>
                  </a:schemeClr>
                </a:solidFill>
                <a:latin typeface="Trebuchet MS"/>
                <a:cs typeface="Trebuchet MS"/>
              </a:rPr>
              <a:t>registerForC</a:t>
            </a:r>
            <a:r>
              <a:rPr spc="-15" dirty="0" smtClean="0">
                <a:solidFill>
                  <a:schemeClr val="accent5">
                    <a:lumMod val="75000"/>
                  </a:schemeClr>
                </a:solidFill>
                <a:latin typeface="Trebuchet MS"/>
                <a:cs typeface="Trebuchet MS"/>
              </a:rPr>
              <a:t>ontectMen</a:t>
            </a:r>
            <a:r>
              <a:rPr spc="-5" dirty="0" smtClean="0">
                <a:solidFill>
                  <a:schemeClr val="accent5">
                    <a:lumMod val="75000"/>
                  </a:schemeClr>
                </a:solidFill>
                <a:latin typeface="Trebuchet MS"/>
                <a:cs typeface="Trebuchet MS"/>
              </a:rPr>
              <a:t>u</a:t>
            </a:r>
            <a:r>
              <a:rPr spc="0" dirty="0" smtClean="0">
                <a:solidFill>
                  <a:schemeClr val="accent5">
                    <a:lumMod val="75000"/>
                  </a:schemeClr>
                </a:solidFill>
                <a:latin typeface="Trebuchet MS"/>
                <a:cs typeface="Trebuchet MS"/>
              </a:rPr>
              <a:t>(</a:t>
            </a:r>
            <a:r>
              <a:rPr spc="-20" dirty="0" smtClean="0">
                <a:solidFill>
                  <a:schemeClr val="accent5">
                    <a:lumMod val="75000"/>
                  </a:schemeClr>
                </a:solidFill>
                <a:latin typeface="Trebuchet MS"/>
                <a:cs typeface="Trebuchet MS"/>
              </a:rPr>
              <a:t>v</a:t>
            </a:r>
            <a:r>
              <a:rPr spc="-10" dirty="0" smtClean="0">
                <a:solidFill>
                  <a:schemeClr val="accent5">
                    <a:lumMod val="75000"/>
                  </a:schemeClr>
                </a:solidFill>
                <a:latin typeface="Trebuchet MS"/>
                <a:cs typeface="Trebuchet MS"/>
              </a:rPr>
              <a:t>ie</a:t>
            </a:r>
            <a:r>
              <a:rPr spc="-5" dirty="0" smtClean="0">
                <a:solidFill>
                  <a:schemeClr val="accent5">
                    <a:lumMod val="75000"/>
                  </a:schemeClr>
                </a:solidFill>
                <a:latin typeface="Trebuchet MS"/>
                <a:cs typeface="Trebuchet MS"/>
              </a:rPr>
              <a:t>w</a:t>
            </a:r>
            <a:r>
              <a:rPr spc="0" dirty="0" smtClean="0">
                <a:solidFill>
                  <a:schemeClr val="accent5">
                    <a:lumMod val="75000"/>
                  </a:schemeClr>
                </a:solidFill>
                <a:latin typeface="Trebuchet MS"/>
                <a:cs typeface="Trebuchet MS"/>
              </a:rPr>
              <a:t>) dent</a:t>
            </a:r>
            <a:r>
              <a:rPr spc="-5" dirty="0" smtClean="0">
                <a:solidFill>
                  <a:schemeClr val="accent5">
                    <a:lumMod val="75000"/>
                  </a:schemeClr>
                </a:solidFill>
                <a:latin typeface="Trebuchet MS"/>
                <a:cs typeface="Trebuchet MS"/>
              </a:rPr>
              <a:t>r</a:t>
            </a:r>
            <a:r>
              <a:rPr spc="-15" dirty="0" smtClean="0">
                <a:solidFill>
                  <a:schemeClr val="accent5">
                    <a:lumMod val="75000"/>
                  </a:schemeClr>
                </a:solidFill>
                <a:latin typeface="Trebuchet MS"/>
                <a:cs typeface="Trebuchet MS"/>
              </a:rPr>
              <a:t>o</a:t>
            </a:r>
            <a:r>
              <a:rPr spc="-5" dirty="0" smtClean="0">
                <a:solidFill>
                  <a:schemeClr val="accent5">
                    <a:lumMod val="75000"/>
                  </a:schemeClr>
                </a:solidFill>
                <a:latin typeface="Trebuchet MS"/>
                <a:cs typeface="Trebuchet MS"/>
              </a:rPr>
              <a:t> </a:t>
            </a:r>
            <a:r>
              <a:rPr spc="0" dirty="0" smtClean="0">
                <a:solidFill>
                  <a:schemeClr val="accent5">
                    <a:lumMod val="75000"/>
                  </a:schemeClr>
                </a:solidFill>
                <a:latin typeface="Trebuchet MS"/>
                <a:cs typeface="Trebuchet MS"/>
              </a:rPr>
              <a:t>del</a:t>
            </a:r>
            <a:r>
              <a:rPr spc="-5" dirty="0" smtClean="0">
                <a:solidFill>
                  <a:schemeClr val="accent5">
                    <a:lumMod val="75000"/>
                  </a:schemeClr>
                </a:solidFill>
                <a:latin typeface="Trebuchet MS"/>
                <a:cs typeface="Trebuchet MS"/>
              </a:rPr>
              <a:t> </a:t>
            </a:r>
            <a:r>
              <a:rPr spc="0" dirty="0" smtClean="0">
                <a:solidFill>
                  <a:schemeClr val="accent5">
                    <a:lumMod val="75000"/>
                  </a:schemeClr>
                </a:solidFill>
                <a:latin typeface="Trebuchet MS"/>
                <a:cs typeface="Trebuchet MS"/>
              </a:rPr>
              <a:t>mét</a:t>
            </a:r>
            <a:r>
              <a:rPr spc="-5" dirty="0" smtClean="0">
                <a:solidFill>
                  <a:schemeClr val="accent5">
                    <a:lumMod val="75000"/>
                  </a:schemeClr>
                </a:solidFill>
                <a:latin typeface="Trebuchet MS"/>
                <a:cs typeface="Trebuchet MS"/>
              </a:rPr>
              <a:t>o</a:t>
            </a:r>
            <a:r>
              <a:rPr spc="-15" dirty="0" smtClean="0">
                <a:solidFill>
                  <a:schemeClr val="accent5">
                    <a:lumMod val="75000"/>
                  </a:schemeClr>
                </a:solidFill>
                <a:latin typeface="Trebuchet MS"/>
                <a:cs typeface="Trebuchet MS"/>
              </a:rPr>
              <a:t>do</a:t>
            </a:r>
            <a:r>
              <a:rPr spc="-10" dirty="0" smtClean="0">
                <a:solidFill>
                  <a:schemeClr val="accent5">
                    <a:lumMod val="75000"/>
                  </a:schemeClr>
                </a:solidFill>
                <a:latin typeface="Trebuchet MS"/>
                <a:cs typeface="Trebuchet MS"/>
              </a:rPr>
              <a:t> </a:t>
            </a:r>
            <a:r>
              <a:rPr spc="-5" dirty="0" smtClean="0">
                <a:solidFill>
                  <a:schemeClr val="accent5">
                    <a:lumMod val="75000"/>
                  </a:schemeClr>
                </a:solidFill>
                <a:latin typeface="Trebuchet MS"/>
                <a:cs typeface="Trebuchet MS"/>
              </a:rPr>
              <a:t>o</a:t>
            </a:r>
            <a:r>
              <a:rPr spc="0" dirty="0" smtClean="0">
                <a:solidFill>
                  <a:schemeClr val="accent5">
                    <a:lumMod val="75000"/>
                  </a:schemeClr>
                </a:solidFill>
                <a:latin typeface="Trebuchet MS"/>
                <a:cs typeface="Trebuchet MS"/>
              </a:rPr>
              <a:t>nC</a:t>
            </a:r>
            <a:r>
              <a:rPr spc="-5" dirty="0" smtClean="0">
                <a:solidFill>
                  <a:schemeClr val="accent5">
                    <a:lumMod val="75000"/>
                  </a:schemeClr>
                </a:solidFill>
                <a:latin typeface="Trebuchet MS"/>
                <a:cs typeface="Trebuchet MS"/>
              </a:rPr>
              <a:t>r</a:t>
            </a:r>
            <a:r>
              <a:rPr spc="0" dirty="0" smtClean="0">
                <a:solidFill>
                  <a:schemeClr val="accent5">
                    <a:lumMod val="75000"/>
                  </a:schemeClr>
                </a:solidFill>
                <a:latin typeface="Trebuchet MS"/>
                <a:cs typeface="Trebuchet MS"/>
              </a:rPr>
              <a:t>eat</a:t>
            </a:r>
            <a:r>
              <a:rPr spc="-5" dirty="0" smtClean="0">
                <a:solidFill>
                  <a:schemeClr val="accent5">
                    <a:lumMod val="75000"/>
                  </a:schemeClr>
                </a:solidFill>
                <a:latin typeface="Trebuchet MS"/>
                <a:cs typeface="Trebuchet MS"/>
              </a:rPr>
              <a:t>e</a:t>
            </a:r>
            <a:r>
              <a:rPr spc="0" dirty="0" smtClean="0">
                <a:solidFill>
                  <a:schemeClr val="accent5">
                    <a:lumMod val="75000"/>
                  </a:schemeClr>
                </a:solidFill>
                <a:latin typeface="Trebuchet MS"/>
                <a:cs typeface="Trebuchet MS"/>
              </a:rPr>
              <a:t>() de</a:t>
            </a:r>
            <a:r>
              <a:rPr spc="-5" dirty="0" smtClean="0">
                <a:solidFill>
                  <a:schemeClr val="accent5">
                    <a:lumMod val="75000"/>
                  </a:schemeClr>
                </a:solidFill>
                <a:latin typeface="Trebuchet MS"/>
                <a:cs typeface="Trebuchet MS"/>
              </a:rPr>
              <a:t> </a:t>
            </a:r>
            <a:r>
              <a:rPr spc="0" dirty="0" smtClean="0">
                <a:solidFill>
                  <a:schemeClr val="accent5">
                    <a:lumMod val="75000"/>
                  </a:schemeClr>
                </a:solidFill>
                <a:latin typeface="Trebuchet MS"/>
                <a:cs typeface="Trebuchet MS"/>
              </a:rPr>
              <a:t>la clase</a:t>
            </a:r>
            <a:r>
              <a:rPr spc="-125" dirty="0" smtClean="0">
                <a:solidFill>
                  <a:schemeClr val="accent5">
                    <a:lumMod val="75000"/>
                  </a:schemeClr>
                </a:solidFill>
                <a:latin typeface="Trebuchet MS"/>
                <a:cs typeface="Trebuchet MS"/>
              </a:rPr>
              <a:t> </a:t>
            </a:r>
            <a:r>
              <a:rPr spc="-5" dirty="0" smtClean="0">
                <a:solidFill>
                  <a:schemeClr val="accent5">
                    <a:lumMod val="75000"/>
                  </a:schemeClr>
                </a:solidFill>
                <a:latin typeface="Trebuchet MS"/>
                <a:cs typeface="Trebuchet MS"/>
              </a:rPr>
              <a:t>Ac</a:t>
            </a:r>
            <a:r>
              <a:rPr spc="0" dirty="0" smtClean="0">
                <a:solidFill>
                  <a:schemeClr val="accent5">
                    <a:lumMod val="75000"/>
                  </a:schemeClr>
                </a:solidFill>
                <a:latin typeface="Trebuchet MS"/>
                <a:cs typeface="Trebuchet MS"/>
              </a:rPr>
              <a:t>t</a:t>
            </a:r>
            <a:r>
              <a:rPr spc="-5" dirty="0" smtClean="0">
                <a:solidFill>
                  <a:schemeClr val="accent5">
                    <a:lumMod val="75000"/>
                  </a:schemeClr>
                </a:solidFill>
                <a:latin typeface="Trebuchet MS"/>
                <a:cs typeface="Trebuchet MS"/>
              </a:rPr>
              <a:t>ivi</a:t>
            </a:r>
            <a:r>
              <a:rPr spc="0" dirty="0" smtClean="0">
                <a:solidFill>
                  <a:schemeClr val="accent5">
                    <a:lumMod val="75000"/>
                  </a:schemeClr>
                </a:solidFill>
                <a:latin typeface="Trebuchet MS"/>
                <a:cs typeface="Trebuchet MS"/>
              </a:rPr>
              <a:t>ty</a:t>
            </a:r>
            <a:endParaRPr dirty="0">
              <a:solidFill>
                <a:schemeClr val="accent5">
                  <a:lumMod val="75000"/>
                </a:schemeClr>
              </a:solidFill>
              <a:latin typeface="Trebuchet MS"/>
              <a:cs typeface="Trebuchet MS"/>
            </a:endParaRPr>
          </a:p>
          <a:p>
            <a:pPr>
              <a:lnSpc>
                <a:spcPts val="950"/>
              </a:lnSpc>
              <a:spcBef>
                <a:spcPts val="9"/>
              </a:spcBef>
              <a:buClr>
                <a:srgbClr val="FFFFFF"/>
              </a:buClr>
              <a:buFont typeface="Arial"/>
              <a:buChar char="●"/>
            </a:pPr>
            <a:endParaRPr dirty="0">
              <a:solidFill>
                <a:schemeClr val="accent5">
                  <a:lumMod val="75000"/>
                </a:schemeClr>
              </a:solidFill>
            </a:endParaRPr>
          </a:p>
          <a:p>
            <a:pPr>
              <a:lnSpc>
                <a:spcPts val="1000"/>
              </a:lnSpc>
              <a:buClr>
                <a:srgbClr val="FFFFFF"/>
              </a:buClr>
              <a:buFont typeface="Arial"/>
              <a:buChar char="●"/>
            </a:pPr>
            <a:endParaRPr dirty="0">
              <a:solidFill>
                <a:schemeClr val="accent5">
                  <a:lumMod val="75000"/>
                </a:schemeClr>
              </a:solidFill>
            </a:endParaRPr>
          </a:p>
          <a:p>
            <a:pPr marL="295275" indent="-282575">
              <a:lnSpc>
                <a:spcPct val="100000"/>
              </a:lnSpc>
              <a:buClr>
                <a:srgbClr val="FFFFFF"/>
              </a:buClr>
              <a:buFont typeface="Arial"/>
              <a:buChar char="●"/>
              <a:tabLst>
                <a:tab pos="294640" algn="l"/>
              </a:tabLst>
            </a:pPr>
            <a:r>
              <a:rPr dirty="0" smtClean="0">
                <a:solidFill>
                  <a:schemeClr val="accent5">
                    <a:lumMod val="75000"/>
                  </a:schemeClr>
                </a:solidFill>
                <a:latin typeface="Trebuchet MS"/>
                <a:cs typeface="Trebuchet MS"/>
              </a:rPr>
              <a:t>3. </a:t>
            </a:r>
            <a:r>
              <a:rPr spc="-15" dirty="0" smtClean="0">
                <a:solidFill>
                  <a:schemeClr val="accent5">
                    <a:lumMod val="75000"/>
                  </a:schemeClr>
                </a:solidFill>
                <a:latin typeface="Trebuchet MS"/>
                <a:cs typeface="Trebuchet MS"/>
              </a:rPr>
              <a:t>Sob</a:t>
            </a:r>
            <a:r>
              <a:rPr spc="-10" dirty="0" smtClean="0">
                <a:solidFill>
                  <a:schemeClr val="accent5">
                    <a:lumMod val="75000"/>
                  </a:schemeClr>
                </a:solidFill>
                <a:latin typeface="Trebuchet MS"/>
                <a:cs typeface="Trebuchet MS"/>
              </a:rPr>
              <a:t>rescribe el mét</a:t>
            </a:r>
            <a:r>
              <a:rPr spc="-15" dirty="0" smtClean="0">
                <a:solidFill>
                  <a:schemeClr val="accent5">
                    <a:lumMod val="75000"/>
                  </a:schemeClr>
                </a:solidFill>
                <a:latin typeface="Trebuchet MS"/>
                <a:cs typeface="Trebuchet MS"/>
              </a:rPr>
              <a:t>odo onC</a:t>
            </a:r>
            <a:r>
              <a:rPr spc="-10" dirty="0" smtClean="0">
                <a:solidFill>
                  <a:schemeClr val="accent5">
                    <a:lumMod val="75000"/>
                  </a:schemeClr>
                </a:solidFill>
                <a:latin typeface="Trebuchet MS"/>
                <a:cs typeface="Trebuchet MS"/>
              </a:rPr>
              <a:t>reateC</a:t>
            </a:r>
            <a:r>
              <a:rPr spc="-15" dirty="0" smtClean="0">
                <a:solidFill>
                  <a:schemeClr val="accent5">
                    <a:lumMod val="75000"/>
                  </a:schemeClr>
                </a:solidFill>
                <a:latin typeface="Trebuchet MS"/>
                <a:cs typeface="Trebuchet MS"/>
              </a:rPr>
              <a:t>ontextMenu()</a:t>
            </a:r>
            <a:endParaRPr dirty="0">
              <a:solidFill>
                <a:schemeClr val="accent5">
                  <a:lumMod val="75000"/>
                </a:schemeClr>
              </a:solidFill>
              <a:latin typeface="Trebuchet MS"/>
              <a:cs typeface="Trebuchet MS"/>
            </a:endParaRPr>
          </a:p>
          <a:p>
            <a:pPr>
              <a:lnSpc>
                <a:spcPts val="950"/>
              </a:lnSpc>
              <a:spcBef>
                <a:spcPts val="9"/>
              </a:spcBef>
              <a:buClr>
                <a:srgbClr val="FFFFFF"/>
              </a:buClr>
              <a:buFont typeface="Arial"/>
              <a:buChar char="●"/>
            </a:pPr>
            <a:endParaRPr dirty="0">
              <a:solidFill>
                <a:schemeClr val="accent5">
                  <a:lumMod val="75000"/>
                </a:schemeClr>
              </a:solidFill>
            </a:endParaRPr>
          </a:p>
          <a:p>
            <a:pPr>
              <a:lnSpc>
                <a:spcPts val="1000"/>
              </a:lnSpc>
              <a:buClr>
                <a:srgbClr val="FFFFFF"/>
              </a:buClr>
              <a:buFont typeface="Arial"/>
              <a:buChar char="●"/>
            </a:pPr>
            <a:endParaRPr dirty="0">
              <a:solidFill>
                <a:schemeClr val="accent5">
                  <a:lumMod val="75000"/>
                </a:schemeClr>
              </a:solidFill>
            </a:endParaRPr>
          </a:p>
          <a:p>
            <a:pPr marL="295275" indent="-282575">
              <a:lnSpc>
                <a:spcPct val="100000"/>
              </a:lnSpc>
              <a:buClr>
                <a:srgbClr val="FFFFFF"/>
              </a:buClr>
              <a:buFont typeface="Arial"/>
              <a:buChar char="●"/>
              <a:tabLst>
                <a:tab pos="294640" algn="l"/>
              </a:tabLst>
            </a:pPr>
            <a:r>
              <a:rPr dirty="0" smtClean="0">
                <a:solidFill>
                  <a:schemeClr val="accent5">
                    <a:lumMod val="75000"/>
                  </a:schemeClr>
                </a:solidFill>
                <a:latin typeface="Trebuchet MS"/>
                <a:cs typeface="Trebuchet MS"/>
              </a:rPr>
              <a:t>4. L</a:t>
            </a:r>
            <a:r>
              <a:rPr spc="-5" dirty="0" smtClean="0">
                <a:solidFill>
                  <a:schemeClr val="accent5">
                    <a:lumMod val="75000"/>
                  </a:schemeClr>
                </a:solidFill>
                <a:latin typeface="Trebuchet MS"/>
                <a:cs typeface="Trebuchet MS"/>
              </a:rPr>
              <a:t>l</a:t>
            </a:r>
            <a:r>
              <a:rPr spc="0" dirty="0" smtClean="0">
                <a:solidFill>
                  <a:schemeClr val="accent5">
                    <a:lumMod val="75000"/>
                  </a:schemeClr>
                </a:solidFill>
                <a:latin typeface="Trebuchet MS"/>
                <a:cs typeface="Trebuchet MS"/>
              </a:rPr>
              <a:t>ama</a:t>
            </a:r>
            <a:r>
              <a:rPr spc="-5" dirty="0" smtClean="0">
                <a:solidFill>
                  <a:schemeClr val="accent5">
                    <a:lumMod val="75000"/>
                  </a:schemeClr>
                </a:solidFill>
                <a:latin typeface="Trebuchet MS"/>
                <a:cs typeface="Trebuchet MS"/>
              </a:rPr>
              <a:t> </a:t>
            </a:r>
            <a:r>
              <a:rPr spc="0" dirty="0" smtClean="0">
                <a:solidFill>
                  <a:schemeClr val="accent5">
                    <a:lumMod val="75000"/>
                  </a:schemeClr>
                </a:solidFill>
                <a:latin typeface="Trebuchet MS"/>
                <a:cs typeface="Trebuchet MS"/>
              </a:rPr>
              <a:t>al</a:t>
            </a:r>
            <a:r>
              <a:rPr spc="-5" dirty="0" smtClean="0">
                <a:solidFill>
                  <a:schemeClr val="accent5">
                    <a:lumMod val="75000"/>
                  </a:schemeClr>
                </a:solidFill>
                <a:latin typeface="Trebuchet MS"/>
                <a:cs typeface="Trebuchet MS"/>
              </a:rPr>
              <a:t> </a:t>
            </a:r>
            <a:r>
              <a:rPr spc="0" dirty="0" smtClean="0">
                <a:solidFill>
                  <a:schemeClr val="accent5">
                    <a:lumMod val="75000"/>
                  </a:schemeClr>
                </a:solidFill>
                <a:latin typeface="Trebuchet MS"/>
                <a:cs typeface="Trebuchet MS"/>
              </a:rPr>
              <a:t>mét</a:t>
            </a:r>
            <a:r>
              <a:rPr spc="-5" dirty="0" smtClean="0">
                <a:solidFill>
                  <a:schemeClr val="accent5">
                    <a:lumMod val="75000"/>
                  </a:schemeClr>
                </a:solidFill>
                <a:latin typeface="Trebuchet MS"/>
                <a:cs typeface="Trebuchet MS"/>
              </a:rPr>
              <a:t>o</a:t>
            </a:r>
            <a:r>
              <a:rPr spc="-15" dirty="0" smtClean="0">
                <a:solidFill>
                  <a:schemeClr val="accent5">
                    <a:lumMod val="75000"/>
                  </a:schemeClr>
                </a:solidFill>
                <a:latin typeface="Trebuchet MS"/>
                <a:cs typeface="Trebuchet MS"/>
              </a:rPr>
              <a:t>do</a:t>
            </a:r>
            <a:r>
              <a:rPr spc="-5" dirty="0" smtClean="0">
                <a:solidFill>
                  <a:schemeClr val="accent5">
                    <a:lumMod val="75000"/>
                  </a:schemeClr>
                </a:solidFill>
                <a:latin typeface="Trebuchet MS"/>
                <a:cs typeface="Trebuchet MS"/>
              </a:rPr>
              <a:t> </a:t>
            </a:r>
            <a:r>
              <a:rPr spc="0" dirty="0" smtClean="0">
                <a:solidFill>
                  <a:schemeClr val="accent5">
                    <a:lumMod val="75000"/>
                  </a:schemeClr>
                </a:solidFill>
                <a:latin typeface="Trebuchet MS"/>
                <a:cs typeface="Trebuchet MS"/>
              </a:rPr>
              <a:t>ad</a:t>
            </a:r>
            <a:r>
              <a:rPr spc="-5" dirty="0" smtClean="0">
                <a:solidFill>
                  <a:schemeClr val="accent5">
                    <a:lumMod val="75000"/>
                  </a:schemeClr>
                </a:solidFill>
                <a:latin typeface="Trebuchet MS"/>
                <a:cs typeface="Trebuchet MS"/>
              </a:rPr>
              <a:t>d</a:t>
            </a:r>
            <a:r>
              <a:rPr spc="0" dirty="0" smtClean="0">
                <a:solidFill>
                  <a:schemeClr val="accent5">
                    <a:lumMod val="75000"/>
                  </a:schemeClr>
                </a:solidFill>
                <a:latin typeface="Trebuchet MS"/>
                <a:cs typeface="Trebuchet MS"/>
              </a:rPr>
              <a:t>() de</a:t>
            </a:r>
            <a:r>
              <a:rPr spc="-5" dirty="0" smtClean="0">
                <a:solidFill>
                  <a:schemeClr val="accent5">
                    <a:lumMod val="75000"/>
                  </a:schemeClr>
                </a:solidFill>
                <a:latin typeface="Trebuchet MS"/>
                <a:cs typeface="Trebuchet MS"/>
              </a:rPr>
              <a:t> </a:t>
            </a:r>
            <a:r>
              <a:rPr spc="0" dirty="0" smtClean="0">
                <a:solidFill>
                  <a:schemeClr val="accent5">
                    <a:lumMod val="75000"/>
                  </a:schemeClr>
                </a:solidFill>
                <a:latin typeface="Trebuchet MS"/>
                <a:cs typeface="Trebuchet MS"/>
              </a:rPr>
              <a:t>la clase</a:t>
            </a:r>
            <a:r>
              <a:rPr spc="-5" dirty="0" smtClean="0">
                <a:solidFill>
                  <a:schemeClr val="accent5">
                    <a:lumMod val="75000"/>
                  </a:schemeClr>
                </a:solidFill>
                <a:latin typeface="Trebuchet MS"/>
                <a:cs typeface="Trebuchet MS"/>
              </a:rPr>
              <a:t> </a:t>
            </a:r>
            <a:r>
              <a:rPr spc="0" dirty="0" smtClean="0">
                <a:solidFill>
                  <a:schemeClr val="accent5">
                    <a:lumMod val="75000"/>
                  </a:schemeClr>
                </a:solidFill>
                <a:latin typeface="Trebuchet MS"/>
                <a:cs typeface="Trebuchet MS"/>
              </a:rPr>
              <a:t>C</a:t>
            </a:r>
            <a:r>
              <a:rPr spc="-15" dirty="0" smtClean="0">
                <a:solidFill>
                  <a:schemeClr val="accent5">
                    <a:lumMod val="75000"/>
                  </a:schemeClr>
                </a:solidFill>
                <a:latin typeface="Trebuchet MS"/>
                <a:cs typeface="Trebuchet MS"/>
              </a:rPr>
              <a:t>ontextMenu</a:t>
            </a:r>
            <a:endParaRPr dirty="0">
              <a:solidFill>
                <a:schemeClr val="accent5">
                  <a:lumMod val="75000"/>
                </a:schemeClr>
              </a:solidFill>
              <a:latin typeface="Trebuchet MS"/>
              <a:cs typeface="Trebuchet MS"/>
            </a:endParaRPr>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428091920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Manejo de un Menú de Contexto Seleccionado</a:t>
            </a:r>
            <a:endParaRPr lang="es-MX" dirty="0"/>
          </a:p>
        </p:txBody>
      </p:sp>
      <p:sp>
        <p:nvSpPr>
          <p:cNvPr id="3" name="Marcador de texto 2"/>
          <p:cNvSpPr>
            <a:spLocks noGrp="1"/>
          </p:cNvSpPr>
          <p:nvPr>
            <p:ph type="body" idx="1"/>
          </p:nvPr>
        </p:nvSpPr>
        <p:spPr/>
        <p:txBody>
          <a:bodyPr/>
          <a:lstStyle/>
          <a:p>
            <a:r>
              <a:rPr lang="es-MX" spc="-20" dirty="0">
                <a:solidFill>
                  <a:schemeClr val="accent5">
                    <a:lumMod val="75000"/>
                  </a:schemeClr>
                </a:solidFill>
                <a:latin typeface="Trebuchet MS"/>
                <a:cs typeface="Trebuchet MS"/>
              </a:rPr>
              <a:t>A</a:t>
            </a:r>
            <a:r>
              <a:rPr lang="es-MX" spc="-10" dirty="0">
                <a:solidFill>
                  <a:schemeClr val="accent5">
                    <a:lumMod val="75000"/>
                  </a:schemeClr>
                </a:solidFill>
                <a:latin typeface="Trebuchet MS"/>
                <a:cs typeface="Trebuchet MS"/>
              </a:rPr>
              <a:t>l </a:t>
            </a:r>
            <a:r>
              <a:rPr lang="es-MX" spc="-5" dirty="0">
                <a:solidFill>
                  <a:schemeClr val="accent5">
                    <a:lumMod val="75000"/>
                  </a:schemeClr>
                </a:solidFill>
                <a:latin typeface="Trebuchet MS"/>
                <a:cs typeface="Trebuchet MS"/>
              </a:rPr>
              <a:t>p</a:t>
            </a:r>
            <a:r>
              <a:rPr lang="es-MX" dirty="0">
                <a:solidFill>
                  <a:schemeClr val="accent5">
                    <a:lumMod val="75000"/>
                  </a:schemeClr>
                </a:solidFill>
                <a:latin typeface="Trebuchet MS"/>
                <a:cs typeface="Trebuchet MS"/>
              </a:rPr>
              <a:t>u</a:t>
            </a:r>
            <a:r>
              <a:rPr lang="es-MX" spc="-5" dirty="0">
                <a:solidFill>
                  <a:schemeClr val="accent5">
                    <a:lumMod val="75000"/>
                  </a:schemeClr>
                </a:solidFill>
                <a:latin typeface="Trebuchet MS"/>
                <a:cs typeface="Trebuchet MS"/>
              </a:rPr>
              <a:t>ls</a:t>
            </a:r>
            <a:r>
              <a:rPr lang="es-MX" dirty="0">
                <a:solidFill>
                  <a:schemeClr val="accent5">
                    <a:lumMod val="75000"/>
                  </a:schemeClr>
                </a:solidFill>
                <a:latin typeface="Trebuchet MS"/>
                <a:cs typeface="Trebuchet MS"/>
              </a:rPr>
              <a:t>a</a:t>
            </a:r>
            <a:r>
              <a:rPr lang="es-MX" spc="-10" dirty="0">
                <a:solidFill>
                  <a:schemeClr val="accent5">
                    <a:lumMod val="75000"/>
                  </a:schemeClr>
                </a:solidFill>
                <a:latin typeface="Trebuchet MS"/>
                <a:cs typeface="Trebuchet MS"/>
              </a:rPr>
              <a:t>r un</a:t>
            </a:r>
            <a:r>
              <a:rPr lang="es-MX" spc="-5" dirty="0">
                <a:solidFill>
                  <a:schemeClr val="accent5">
                    <a:lumMod val="75000"/>
                  </a:schemeClr>
                </a:solidFill>
                <a:latin typeface="Trebuchet MS"/>
                <a:cs typeface="Trebuchet MS"/>
              </a:rPr>
              <a:t> </a:t>
            </a:r>
            <a:r>
              <a:rPr lang="es-MX" dirty="0" err="1">
                <a:solidFill>
                  <a:schemeClr val="accent5">
                    <a:lumMod val="75000"/>
                  </a:schemeClr>
                </a:solidFill>
                <a:latin typeface="Trebuchet MS"/>
                <a:cs typeface="Trebuchet MS"/>
              </a:rPr>
              <a:t>item</a:t>
            </a:r>
            <a:r>
              <a:rPr lang="es-MX" spc="-5" dirty="0">
                <a:solidFill>
                  <a:schemeClr val="accent5">
                    <a:lumMod val="75000"/>
                  </a:schemeClr>
                </a:solidFill>
                <a:latin typeface="Trebuchet MS"/>
                <a:cs typeface="Trebuchet MS"/>
              </a:rPr>
              <a:t> </a:t>
            </a:r>
            <a:r>
              <a:rPr lang="es-MX" spc="-15" dirty="0">
                <a:solidFill>
                  <a:schemeClr val="accent5">
                    <a:lumMod val="75000"/>
                  </a:schemeClr>
                </a:solidFill>
                <a:latin typeface="Trebuchet MS"/>
                <a:cs typeface="Trebuchet MS"/>
              </a:rPr>
              <a:t>s</a:t>
            </a:r>
            <a:r>
              <a:rPr lang="es-MX" dirty="0">
                <a:solidFill>
                  <a:schemeClr val="accent5">
                    <a:lumMod val="75000"/>
                  </a:schemeClr>
                </a:solidFill>
                <a:latin typeface="Trebuchet MS"/>
                <a:cs typeface="Trebuchet MS"/>
              </a:rPr>
              <a:t>e e</a:t>
            </a:r>
            <a:r>
              <a:rPr lang="es-MX" spc="-5" dirty="0">
                <a:solidFill>
                  <a:schemeClr val="accent5">
                    <a:lumMod val="75000"/>
                  </a:schemeClr>
                </a:solidFill>
                <a:latin typeface="Trebuchet MS"/>
                <a:cs typeface="Trebuchet MS"/>
              </a:rPr>
              <a:t>j</a:t>
            </a:r>
            <a:r>
              <a:rPr lang="es-MX" dirty="0">
                <a:solidFill>
                  <a:schemeClr val="accent5">
                    <a:lumMod val="75000"/>
                  </a:schemeClr>
                </a:solidFill>
                <a:latin typeface="Trebuchet MS"/>
                <a:cs typeface="Trebuchet MS"/>
              </a:rPr>
              <a:t>ecuta</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el mét</a:t>
            </a:r>
            <a:r>
              <a:rPr lang="es-MX" spc="-5" dirty="0">
                <a:solidFill>
                  <a:schemeClr val="accent5">
                    <a:lumMod val="75000"/>
                  </a:schemeClr>
                </a:solidFill>
                <a:latin typeface="Trebuchet MS"/>
                <a:cs typeface="Trebuchet MS"/>
              </a:rPr>
              <a:t>o</a:t>
            </a:r>
            <a:r>
              <a:rPr lang="es-MX" spc="-15" dirty="0">
                <a:solidFill>
                  <a:schemeClr val="accent5">
                    <a:lumMod val="75000"/>
                  </a:schemeClr>
                </a:solidFill>
                <a:latin typeface="Trebuchet MS"/>
                <a:cs typeface="Trebuchet MS"/>
              </a:rPr>
              <a:t>do</a:t>
            </a:r>
            <a:r>
              <a:rPr lang="es-MX" spc="-10" dirty="0">
                <a:solidFill>
                  <a:schemeClr val="accent5">
                    <a:lumMod val="75000"/>
                  </a:schemeClr>
                </a:solidFill>
                <a:latin typeface="Trebuchet MS"/>
                <a:cs typeface="Trebuchet MS"/>
              </a:rPr>
              <a:t> </a:t>
            </a:r>
            <a:r>
              <a:rPr lang="es-MX" spc="-10" dirty="0" err="1">
                <a:solidFill>
                  <a:schemeClr val="accent5">
                    <a:lumMod val="75000"/>
                  </a:schemeClr>
                </a:solidFill>
                <a:latin typeface="Trebuchet MS"/>
                <a:cs typeface="Trebuchet MS"/>
              </a:rPr>
              <a:t>onC</a:t>
            </a:r>
            <a:r>
              <a:rPr lang="es-MX" spc="-15" dirty="0" err="1">
                <a:solidFill>
                  <a:schemeClr val="accent5">
                    <a:lumMod val="75000"/>
                  </a:schemeClr>
                </a:solidFill>
                <a:latin typeface="Trebuchet MS"/>
                <a:cs typeface="Trebuchet MS"/>
              </a:rPr>
              <a:t>ontextItemSe</a:t>
            </a:r>
            <a:r>
              <a:rPr lang="es-MX" spc="-10" dirty="0" err="1">
                <a:solidFill>
                  <a:schemeClr val="accent5">
                    <a:lumMod val="75000"/>
                  </a:schemeClr>
                </a:solidFill>
                <a:latin typeface="Trebuchet MS"/>
                <a:cs typeface="Trebuchet MS"/>
              </a:rPr>
              <a:t>lected</a:t>
            </a:r>
            <a:r>
              <a:rPr lang="es-MX" spc="-10" dirty="0">
                <a:solidFill>
                  <a:schemeClr val="accent5">
                    <a:lumMod val="75000"/>
                  </a:schemeClr>
                </a:solidFill>
                <a:latin typeface="Trebuchet MS"/>
                <a:cs typeface="Trebuchet MS"/>
              </a:rPr>
              <a:t>(</a:t>
            </a:r>
            <a:r>
              <a:rPr lang="es-MX" spc="-10" dirty="0" err="1">
                <a:solidFill>
                  <a:schemeClr val="accent5">
                    <a:lumMod val="75000"/>
                  </a:schemeClr>
                </a:solidFill>
                <a:latin typeface="Trebuchet MS"/>
                <a:cs typeface="Trebuchet MS"/>
              </a:rPr>
              <a:t>MenuItem</a:t>
            </a:r>
            <a:r>
              <a:rPr lang="es-MX" spc="-10" dirty="0">
                <a:solidFill>
                  <a:schemeClr val="accent5">
                    <a:lumMod val="75000"/>
                  </a:schemeClr>
                </a:solidFill>
                <a:latin typeface="Trebuchet MS"/>
                <a:cs typeface="Trebuchet MS"/>
              </a:rPr>
              <a:t> </a:t>
            </a:r>
            <a:r>
              <a:rPr lang="es-MX" dirty="0" err="1">
                <a:solidFill>
                  <a:schemeClr val="accent5">
                    <a:lumMod val="75000"/>
                  </a:schemeClr>
                </a:solidFill>
                <a:latin typeface="Trebuchet MS"/>
                <a:cs typeface="Trebuchet MS"/>
              </a:rPr>
              <a:t>ite</a:t>
            </a:r>
            <a:r>
              <a:rPr lang="es-MX" spc="-5" dirty="0" err="1">
                <a:solidFill>
                  <a:schemeClr val="accent5">
                    <a:lumMod val="75000"/>
                  </a:schemeClr>
                </a:solidFill>
                <a:latin typeface="Trebuchet MS"/>
                <a:cs typeface="Trebuchet MS"/>
              </a:rPr>
              <a:t>m</a:t>
            </a:r>
            <a:r>
              <a:rPr lang="es-MX" dirty="0">
                <a:solidFill>
                  <a:schemeClr val="accent5">
                    <a:lumMod val="75000"/>
                  </a:schemeClr>
                </a:solidFill>
                <a:latin typeface="Trebuchet MS"/>
                <a:cs typeface="Trebuchet MS"/>
              </a:rPr>
              <a:t>) que</a:t>
            </a:r>
            <a:r>
              <a:rPr lang="es-MX" spc="-5" dirty="0">
                <a:solidFill>
                  <a:schemeClr val="accent5">
                    <a:lumMod val="75000"/>
                  </a:schemeClr>
                </a:solidFill>
                <a:latin typeface="Trebuchet MS"/>
                <a:cs typeface="Trebuchet MS"/>
              </a:rPr>
              <a:t> </a:t>
            </a:r>
            <a:r>
              <a:rPr lang="es-MX" spc="-15" dirty="0">
                <a:solidFill>
                  <a:schemeClr val="accent5">
                    <a:lumMod val="75000"/>
                  </a:schemeClr>
                </a:solidFill>
                <a:latin typeface="Trebuchet MS"/>
                <a:cs typeface="Trebuchet MS"/>
              </a:rPr>
              <a:t>c</a:t>
            </a:r>
            <a:r>
              <a:rPr lang="es-MX" spc="-20" dirty="0">
                <a:solidFill>
                  <a:schemeClr val="accent5">
                    <a:lumMod val="75000"/>
                  </a:schemeClr>
                </a:solidFill>
                <a:latin typeface="Trebuchet MS"/>
                <a:cs typeface="Trebuchet MS"/>
              </a:rPr>
              <a:t>o</a:t>
            </a:r>
            <a:r>
              <a:rPr lang="es-MX" dirty="0">
                <a:solidFill>
                  <a:schemeClr val="accent5">
                    <a:lumMod val="75000"/>
                  </a:schemeClr>
                </a:solidFill>
                <a:latin typeface="Trebuchet MS"/>
                <a:cs typeface="Trebuchet MS"/>
              </a:rPr>
              <a:t>ntend</a:t>
            </a:r>
            <a:r>
              <a:rPr lang="es-MX" spc="-5" dirty="0">
                <a:solidFill>
                  <a:schemeClr val="accent5">
                    <a:lumMod val="75000"/>
                  </a:schemeClr>
                </a:solidFill>
                <a:latin typeface="Trebuchet MS"/>
                <a:cs typeface="Trebuchet MS"/>
              </a:rPr>
              <a:t>r</a:t>
            </a:r>
            <a:r>
              <a:rPr lang="es-MX" dirty="0">
                <a:solidFill>
                  <a:schemeClr val="accent5">
                    <a:lumMod val="75000"/>
                  </a:schemeClr>
                </a:solidFill>
                <a:latin typeface="Trebuchet MS"/>
                <a:cs typeface="Trebuchet MS"/>
              </a:rPr>
              <a:t>á </a:t>
            </a:r>
            <a:r>
              <a:rPr lang="es-MX" spc="-5" dirty="0">
                <a:solidFill>
                  <a:schemeClr val="accent5">
                    <a:lumMod val="75000"/>
                  </a:schemeClr>
                </a:solidFill>
                <a:latin typeface="Trebuchet MS"/>
                <a:cs typeface="Trebuchet MS"/>
              </a:rPr>
              <a:t>l</a:t>
            </a:r>
            <a:r>
              <a:rPr lang="es-MX" dirty="0">
                <a:solidFill>
                  <a:schemeClr val="accent5">
                    <a:lumMod val="75000"/>
                  </a:schemeClr>
                </a:solidFill>
                <a:latin typeface="Trebuchet MS"/>
                <a:cs typeface="Trebuchet MS"/>
              </a:rPr>
              <a:t>a</a:t>
            </a:r>
            <a:r>
              <a:rPr lang="es-MX" spc="-10" dirty="0">
                <a:solidFill>
                  <a:schemeClr val="accent5">
                    <a:lumMod val="75000"/>
                  </a:schemeClr>
                </a:solidFill>
                <a:latin typeface="Trebuchet MS"/>
                <a:cs typeface="Trebuchet MS"/>
              </a:rPr>
              <a:t>s </a:t>
            </a:r>
            <a:r>
              <a:rPr lang="es-MX" spc="-5" dirty="0">
                <a:solidFill>
                  <a:schemeClr val="accent5">
                    <a:lumMod val="75000"/>
                  </a:schemeClr>
                </a:solidFill>
                <a:latin typeface="Trebuchet MS"/>
                <a:cs typeface="Trebuchet MS"/>
              </a:rPr>
              <a:t>i</a:t>
            </a:r>
            <a:r>
              <a:rPr lang="es-MX" dirty="0">
                <a:solidFill>
                  <a:schemeClr val="accent5">
                    <a:lumMod val="75000"/>
                  </a:schemeClr>
                </a:solidFill>
                <a:latin typeface="Trebuchet MS"/>
                <a:cs typeface="Trebuchet MS"/>
              </a:rPr>
              <a:t>n</a:t>
            </a:r>
            <a:r>
              <a:rPr lang="es-MX" spc="-5" dirty="0">
                <a:solidFill>
                  <a:schemeClr val="accent5">
                    <a:lumMod val="75000"/>
                  </a:schemeClr>
                </a:solidFill>
                <a:latin typeface="Trebuchet MS"/>
                <a:cs typeface="Trebuchet MS"/>
              </a:rPr>
              <a:t>s</a:t>
            </a:r>
            <a:r>
              <a:rPr lang="es-MX" dirty="0">
                <a:solidFill>
                  <a:schemeClr val="accent5">
                    <a:lumMod val="75000"/>
                  </a:schemeClr>
                </a:solidFill>
                <a:latin typeface="Trebuchet MS"/>
                <a:cs typeface="Trebuchet MS"/>
              </a:rPr>
              <a:t>t</a:t>
            </a:r>
            <a:r>
              <a:rPr lang="es-MX" spc="-5" dirty="0">
                <a:solidFill>
                  <a:schemeClr val="accent5">
                    <a:lumMod val="75000"/>
                  </a:schemeClr>
                </a:solidFill>
                <a:latin typeface="Trebuchet MS"/>
                <a:cs typeface="Trebuchet MS"/>
              </a:rPr>
              <a:t>r</a:t>
            </a:r>
            <a:r>
              <a:rPr lang="es-MX" dirty="0">
                <a:solidFill>
                  <a:schemeClr val="accent5">
                    <a:lumMod val="75000"/>
                  </a:schemeClr>
                </a:solidFill>
                <a:latin typeface="Trebuchet MS"/>
                <a:cs typeface="Trebuchet MS"/>
              </a:rPr>
              <a:t>u</a:t>
            </a:r>
            <a:r>
              <a:rPr lang="es-MX" spc="-5" dirty="0">
                <a:solidFill>
                  <a:schemeClr val="accent5">
                    <a:lumMod val="75000"/>
                  </a:schemeClr>
                </a:solidFill>
                <a:latin typeface="Trebuchet MS"/>
                <a:cs typeface="Trebuchet MS"/>
              </a:rPr>
              <a:t>ccio</a:t>
            </a:r>
            <a:r>
              <a:rPr lang="es-MX" dirty="0">
                <a:solidFill>
                  <a:schemeClr val="accent5">
                    <a:lumMod val="75000"/>
                  </a:schemeClr>
                </a:solidFill>
                <a:latin typeface="Trebuchet MS"/>
                <a:cs typeface="Trebuchet MS"/>
              </a:rPr>
              <a:t>ne</a:t>
            </a:r>
            <a:r>
              <a:rPr lang="es-MX" spc="-10" dirty="0">
                <a:solidFill>
                  <a:schemeClr val="accent5">
                    <a:lumMod val="75000"/>
                  </a:schemeClr>
                </a:solidFill>
                <a:latin typeface="Trebuchet MS"/>
                <a:cs typeface="Trebuchet MS"/>
              </a:rPr>
              <a:t>s a e</a:t>
            </a:r>
            <a:r>
              <a:rPr lang="es-MX" spc="-5" dirty="0">
                <a:solidFill>
                  <a:schemeClr val="accent5">
                    <a:lumMod val="75000"/>
                  </a:schemeClr>
                </a:solidFill>
                <a:latin typeface="Trebuchet MS"/>
                <a:cs typeface="Trebuchet MS"/>
              </a:rPr>
              <a:t>j</a:t>
            </a:r>
            <a:r>
              <a:rPr lang="es-MX" dirty="0">
                <a:solidFill>
                  <a:schemeClr val="accent5">
                    <a:lumMod val="75000"/>
                  </a:schemeClr>
                </a:solidFill>
                <a:latin typeface="Trebuchet MS"/>
                <a:cs typeface="Trebuchet MS"/>
              </a:rPr>
              <a:t>e</a:t>
            </a:r>
            <a:r>
              <a:rPr lang="es-MX" spc="-5" dirty="0">
                <a:solidFill>
                  <a:schemeClr val="accent5">
                    <a:lumMod val="75000"/>
                  </a:schemeClr>
                </a:solidFill>
                <a:latin typeface="Trebuchet MS"/>
                <a:cs typeface="Trebuchet MS"/>
              </a:rPr>
              <a:t>c</a:t>
            </a:r>
            <a:r>
              <a:rPr lang="es-MX" dirty="0">
                <a:solidFill>
                  <a:schemeClr val="accent5">
                    <a:lumMod val="75000"/>
                  </a:schemeClr>
                </a:solidFill>
                <a:latin typeface="Trebuchet MS"/>
                <a:cs typeface="Trebuchet MS"/>
              </a:rPr>
              <a:t>uta</a:t>
            </a:r>
            <a:r>
              <a:rPr lang="es-MX" spc="-305" dirty="0">
                <a:solidFill>
                  <a:schemeClr val="accent5">
                    <a:lumMod val="75000"/>
                  </a:schemeClr>
                </a:solidFill>
                <a:latin typeface="Trebuchet MS"/>
                <a:cs typeface="Trebuchet MS"/>
              </a:rPr>
              <a:t>r</a:t>
            </a:r>
            <a:r>
              <a:rPr lang="es-MX" dirty="0" smtClean="0">
                <a:solidFill>
                  <a:schemeClr val="accent5">
                    <a:lumMod val="75000"/>
                  </a:schemeClr>
                </a:solidFill>
                <a:latin typeface="Trebuchet MS"/>
                <a:cs typeface="Trebuchet MS"/>
              </a:rPr>
              <a:t>.</a:t>
            </a:r>
          </a:p>
          <a:p>
            <a:r>
              <a:rPr lang="es-MX" spc="-5" dirty="0">
                <a:solidFill>
                  <a:schemeClr val="accent5">
                    <a:lumMod val="75000"/>
                  </a:schemeClr>
                </a:solidFill>
                <a:latin typeface="Trebuchet MS"/>
                <a:cs typeface="Trebuchet MS"/>
              </a:rPr>
              <a:t>L</a:t>
            </a:r>
            <a:r>
              <a:rPr lang="es-MX" spc="-15" dirty="0">
                <a:solidFill>
                  <a:schemeClr val="accent5">
                    <a:lumMod val="75000"/>
                  </a:schemeClr>
                </a:solidFill>
                <a:latin typeface="Trebuchet MS"/>
                <a:cs typeface="Trebuchet MS"/>
              </a:rPr>
              <a:t>o </a:t>
            </a:r>
            <a:r>
              <a:rPr lang="es-MX" spc="-10" dirty="0">
                <a:solidFill>
                  <a:schemeClr val="accent5">
                    <a:lumMod val="75000"/>
                  </a:schemeClr>
                </a:solidFill>
                <a:latin typeface="Trebuchet MS"/>
                <a:cs typeface="Trebuchet MS"/>
              </a:rPr>
              <a:t>siguiente que </a:t>
            </a:r>
            <a:r>
              <a:rPr lang="es-MX" spc="-20" dirty="0">
                <a:solidFill>
                  <a:schemeClr val="accent5">
                    <a:lumMod val="75000"/>
                  </a:schemeClr>
                </a:solidFill>
                <a:latin typeface="Trebuchet MS"/>
                <a:cs typeface="Trebuchet MS"/>
              </a:rPr>
              <a:t>v</a:t>
            </a:r>
            <a:r>
              <a:rPr lang="es-MX" dirty="0">
                <a:solidFill>
                  <a:schemeClr val="accent5">
                    <a:lumMod val="75000"/>
                  </a:schemeClr>
                </a:solidFill>
                <a:latin typeface="Trebuchet MS"/>
                <a:cs typeface="Trebuchet MS"/>
              </a:rPr>
              <a:t>e</a:t>
            </a:r>
            <a:r>
              <a:rPr lang="es-MX" spc="-10" dirty="0">
                <a:solidFill>
                  <a:schemeClr val="accent5">
                    <a:lumMod val="75000"/>
                  </a:schemeClr>
                </a:solidFill>
                <a:latin typeface="Trebuchet MS"/>
                <a:cs typeface="Trebuchet MS"/>
              </a:rPr>
              <a:t>rem</a:t>
            </a:r>
            <a:r>
              <a:rPr lang="es-MX" spc="-15" dirty="0">
                <a:solidFill>
                  <a:schemeClr val="accent5">
                    <a:lumMod val="75000"/>
                  </a:schemeClr>
                </a:solidFill>
                <a:latin typeface="Trebuchet MS"/>
                <a:cs typeface="Trebuchet MS"/>
              </a:rPr>
              <a:t>os </a:t>
            </a:r>
            <a:r>
              <a:rPr lang="es-MX" spc="-10" dirty="0">
                <a:solidFill>
                  <a:schemeClr val="accent5">
                    <a:lumMod val="75000"/>
                  </a:schemeClr>
                </a:solidFill>
                <a:latin typeface="Trebuchet MS"/>
                <a:cs typeface="Trebuchet MS"/>
              </a:rPr>
              <a:t>será un set de menús en los que</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se pueden</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añadir </a:t>
            </a:r>
            <a:r>
              <a:rPr lang="es-MX" dirty="0" err="1">
                <a:solidFill>
                  <a:schemeClr val="accent5">
                    <a:lumMod val="75000"/>
                  </a:schemeClr>
                </a:solidFill>
                <a:latin typeface="Trebuchet MS"/>
                <a:cs typeface="Trebuchet MS"/>
              </a:rPr>
              <a:t>items</a:t>
            </a:r>
            <a:r>
              <a:rPr lang="es-MX" spc="-5" dirty="0">
                <a:solidFill>
                  <a:schemeClr val="accent5">
                    <a:lumMod val="75000"/>
                  </a:schemeClr>
                </a:solidFill>
                <a:latin typeface="Trebuchet MS"/>
                <a:cs typeface="Trebuchet MS"/>
              </a:rPr>
              <a:t> </a:t>
            </a:r>
            <a:r>
              <a:rPr lang="es-MX" dirty="0" smtClean="0">
                <a:solidFill>
                  <a:schemeClr val="accent5">
                    <a:lumMod val="75000"/>
                  </a:schemeClr>
                </a:solidFill>
                <a:latin typeface="Trebuchet MS"/>
                <a:cs typeface="Trebuchet MS"/>
              </a:rPr>
              <a:t>pe</a:t>
            </a:r>
            <a:r>
              <a:rPr lang="es-MX" spc="-5" dirty="0" smtClean="0">
                <a:solidFill>
                  <a:schemeClr val="accent5">
                    <a:lumMod val="75000"/>
                  </a:schemeClr>
                </a:solidFill>
                <a:latin typeface="Trebuchet MS"/>
                <a:cs typeface="Trebuchet MS"/>
              </a:rPr>
              <a:t>r</a:t>
            </a:r>
            <a:r>
              <a:rPr lang="es-MX" spc="-15" dirty="0" smtClean="0">
                <a:solidFill>
                  <a:schemeClr val="accent5">
                    <a:lumMod val="75000"/>
                  </a:schemeClr>
                </a:solidFill>
                <a:latin typeface="Trebuchet MS"/>
                <a:cs typeface="Trebuchet MS"/>
              </a:rPr>
              <a:t>s</a:t>
            </a:r>
            <a:r>
              <a:rPr lang="es-MX" spc="-20" dirty="0" smtClean="0">
                <a:solidFill>
                  <a:schemeClr val="accent5">
                    <a:lumMod val="75000"/>
                  </a:schemeClr>
                </a:solidFill>
                <a:latin typeface="Trebuchet MS"/>
                <a:cs typeface="Trebuchet MS"/>
              </a:rPr>
              <a:t>o</a:t>
            </a:r>
            <a:r>
              <a:rPr lang="es-MX" dirty="0" smtClean="0">
                <a:solidFill>
                  <a:schemeClr val="accent5">
                    <a:lumMod val="75000"/>
                  </a:schemeClr>
                </a:solidFill>
                <a:latin typeface="Trebuchet MS"/>
                <a:cs typeface="Trebuchet MS"/>
              </a:rPr>
              <a:t>nali</a:t>
            </a:r>
            <a:r>
              <a:rPr lang="es-MX" spc="-5" dirty="0" smtClean="0">
                <a:solidFill>
                  <a:schemeClr val="accent5">
                    <a:lumMod val="75000"/>
                  </a:schemeClr>
                </a:solidFill>
                <a:latin typeface="Trebuchet MS"/>
                <a:cs typeface="Trebuchet MS"/>
              </a:rPr>
              <a:t>z</a:t>
            </a:r>
            <a:r>
              <a:rPr lang="es-MX" dirty="0" smtClean="0">
                <a:solidFill>
                  <a:schemeClr val="accent5">
                    <a:lumMod val="75000"/>
                  </a:schemeClr>
                </a:solidFill>
                <a:latin typeface="Trebuchet MS"/>
                <a:cs typeface="Trebuchet MS"/>
              </a:rPr>
              <a:t>ad</a:t>
            </a:r>
            <a:r>
              <a:rPr lang="es-MX" spc="-5" dirty="0" smtClean="0">
                <a:solidFill>
                  <a:schemeClr val="accent5">
                    <a:lumMod val="75000"/>
                  </a:schemeClr>
                </a:solidFill>
                <a:latin typeface="Trebuchet MS"/>
                <a:cs typeface="Trebuchet MS"/>
              </a:rPr>
              <a:t>o</a:t>
            </a:r>
            <a:r>
              <a:rPr lang="es-MX" spc="-10" dirty="0" smtClean="0">
                <a:solidFill>
                  <a:schemeClr val="accent5">
                    <a:lumMod val="75000"/>
                  </a:schemeClr>
                </a:solidFill>
                <a:latin typeface="Trebuchet MS"/>
                <a:cs typeface="Trebuchet MS"/>
              </a:rPr>
              <a:t>s.</a:t>
            </a:r>
            <a:endParaRPr lang="es-MX" dirty="0">
              <a:solidFill>
                <a:schemeClr val="accent5">
                  <a:lumMod val="75000"/>
                </a:schemeClr>
              </a:solidFill>
              <a:latin typeface="Trebuchet MS"/>
              <a:cs typeface="Trebuchet MS"/>
            </a:endParaRPr>
          </a:p>
          <a:p>
            <a:endParaRPr lang="es-MX" dirty="0">
              <a:solidFill>
                <a:schemeClr val="accent5">
                  <a:lumMod val="75000"/>
                </a:schemeClr>
              </a:solidFill>
              <a:latin typeface="Trebuchet MS"/>
              <a:cs typeface="Trebuchet MS"/>
            </a:endParaRP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96363403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CheckBox</a:t>
            </a:r>
            <a:r>
              <a:rPr lang="es-MX" dirty="0" smtClean="0"/>
              <a:t> y </a:t>
            </a:r>
            <a:r>
              <a:rPr lang="es-MX" dirty="0" err="1" smtClean="0"/>
              <a:t>RadioButtons</a:t>
            </a:r>
            <a:endParaRPr lang="es-MX" dirty="0"/>
          </a:p>
        </p:txBody>
      </p:sp>
      <p:sp>
        <p:nvSpPr>
          <p:cNvPr id="10" name="object 4"/>
          <p:cNvSpPr txBox="1"/>
          <p:nvPr/>
        </p:nvSpPr>
        <p:spPr>
          <a:xfrm>
            <a:off x="457149" y="1479349"/>
            <a:ext cx="7225665" cy="661035"/>
          </a:xfrm>
          <a:prstGeom prst="rect">
            <a:avLst/>
          </a:prstGeom>
        </p:spPr>
        <p:txBody>
          <a:bodyPr vert="horz" wrap="square" lIns="0" tIns="0" rIns="0" bIns="0" rtlCol="0">
            <a:noAutofit/>
          </a:bodyPr>
          <a:lstStyle/>
          <a:p>
            <a:pPr marL="292100" marR="12700" indent="-279400">
              <a:lnSpc>
                <a:spcPts val="2600"/>
              </a:lnSpc>
              <a:buClr>
                <a:srgbClr val="FFFFFF"/>
              </a:buClr>
              <a:buFont typeface="Arial"/>
              <a:buChar char="●"/>
              <a:tabLst>
                <a:tab pos="294640" algn="l"/>
              </a:tabLst>
            </a:pPr>
            <a:r>
              <a:rPr sz="2200" spc="-120" dirty="0" smtClean="0">
                <a:solidFill>
                  <a:schemeClr val="accent5">
                    <a:lumMod val="75000"/>
                  </a:schemeClr>
                </a:solidFill>
                <a:latin typeface="Trebuchet MS"/>
                <a:cs typeface="Trebuchet MS"/>
              </a:rPr>
              <a:t>P</a:t>
            </a:r>
            <a:r>
              <a:rPr sz="2200" spc="-15" dirty="0" smtClean="0">
                <a:solidFill>
                  <a:schemeClr val="accent5">
                    <a:lumMod val="75000"/>
                  </a:schemeClr>
                </a:solidFill>
                <a:latin typeface="Trebuchet MS"/>
                <a:cs typeface="Trebuchet MS"/>
              </a:rPr>
              <a:t>odemos gene</a:t>
            </a:r>
            <a:r>
              <a:rPr sz="2200" spc="-10" dirty="0" smtClean="0">
                <a:solidFill>
                  <a:schemeClr val="accent5">
                    <a:lumMod val="75000"/>
                  </a:schemeClr>
                </a:solidFill>
                <a:latin typeface="Trebuchet MS"/>
                <a:cs typeface="Trebuchet MS"/>
              </a:rPr>
              <a:t>rar items</a:t>
            </a:r>
            <a:r>
              <a:rPr sz="2200" spc="-5" dirty="0" smtClean="0">
                <a:solidFill>
                  <a:schemeClr val="accent5">
                    <a:lumMod val="75000"/>
                  </a:schemeClr>
                </a:solidFill>
                <a:latin typeface="Trebuchet MS"/>
                <a:cs typeface="Trebuchet MS"/>
              </a:rPr>
              <a:t> </a:t>
            </a:r>
            <a:r>
              <a:rPr sz="2200" spc="0" dirty="0" smtClean="0">
                <a:solidFill>
                  <a:schemeClr val="accent5">
                    <a:lumMod val="75000"/>
                  </a:schemeClr>
                </a:solidFill>
                <a:latin typeface="Trebuchet MS"/>
                <a:cs typeface="Trebuchet MS"/>
              </a:rPr>
              <a:t>de tipo</a:t>
            </a:r>
            <a:r>
              <a:rPr sz="2200" spc="-5" dirty="0" smtClean="0">
                <a:solidFill>
                  <a:schemeClr val="accent5">
                    <a:lumMod val="75000"/>
                  </a:schemeClr>
                </a:solidFill>
                <a:latin typeface="Trebuchet MS"/>
                <a:cs typeface="Trebuchet MS"/>
              </a:rPr>
              <a:t> </a:t>
            </a:r>
            <a:r>
              <a:rPr sz="2200" spc="0" dirty="0" smtClean="0">
                <a:solidFill>
                  <a:schemeClr val="accent5">
                    <a:lumMod val="75000"/>
                  </a:schemeClr>
                </a:solidFill>
                <a:latin typeface="Trebuchet MS"/>
                <a:cs typeface="Trebuchet MS"/>
              </a:rPr>
              <a:t>checkb</a:t>
            </a:r>
            <a:r>
              <a:rPr sz="2200" spc="-5" dirty="0" smtClean="0">
                <a:solidFill>
                  <a:schemeClr val="accent5">
                    <a:lumMod val="75000"/>
                  </a:schemeClr>
                </a:solidFill>
                <a:latin typeface="Trebuchet MS"/>
                <a:cs typeface="Trebuchet MS"/>
              </a:rPr>
              <a:t>o</a:t>
            </a:r>
            <a:r>
              <a:rPr sz="2200" spc="-15" dirty="0" smtClean="0">
                <a:solidFill>
                  <a:schemeClr val="accent5">
                    <a:lumMod val="75000"/>
                  </a:schemeClr>
                </a:solidFill>
                <a:latin typeface="Trebuchet MS"/>
                <a:cs typeface="Trebuchet MS"/>
              </a:rPr>
              <a:t>x y </a:t>
            </a:r>
            <a:r>
              <a:rPr sz="2200" spc="-5" dirty="0" smtClean="0">
                <a:solidFill>
                  <a:schemeClr val="accent5">
                    <a:lumMod val="75000"/>
                  </a:schemeClr>
                </a:solidFill>
                <a:latin typeface="Trebuchet MS"/>
                <a:cs typeface="Trebuchet MS"/>
              </a:rPr>
              <a:t>r</a:t>
            </a:r>
            <a:r>
              <a:rPr sz="2200" spc="0" dirty="0" smtClean="0">
                <a:solidFill>
                  <a:schemeClr val="accent5">
                    <a:lumMod val="75000"/>
                  </a:schemeClr>
                </a:solidFill>
                <a:latin typeface="Trebuchet MS"/>
                <a:cs typeface="Trebuchet MS"/>
              </a:rPr>
              <a:t>a</a:t>
            </a:r>
            <a:r>
              <a:rPr sz="2200" spc="-5" dirty="0" smtClean="0">
                <a:solidFill>
                  <a:schemeClr val="accent5">
                    <a:lumMod val="75000"/>
                  </a:schemeClr>
                </a:solidFill>
                <a:latin typeface="Trebuchet MS"/>
                <a:cs typeface="Trebuchet MS"/>
              </a:rPr>
              <a:t>d</a:t>
            </a:r>
            <a:r>
              <a:rPr sz="2200" spc="0" dirty="0" smtClean="0">
                <a:solidFill>
                  <a:schemeClr val="accent5">
                    <a:lumMod val="75000"/>
                  </a:schemeClr>
                </a:solidFill>
                <a:latin typeface="Trebuchet MS"/>
                <a:cs typeface="Trebuchet MS"/>
              </a:rPr>
              <a:t>i</a:t>
            </a:r>
            <a:r>
              <a:rPr sz="2200" spc="-5" dirty="0" smtClean="0">
                <a:solidFill>
                  <a:schemeClr val="accent5">
                    <a:lumMod val="75000"/>
                  </a:schemeClr>
                </a:solidFill>
                <a:latin typeface="Trebuchet MS"/>
                <a:cs typeface="Trebuchet MS"/>
              </a:rPr>
              <a:t>ob</a:t>
            </a:r>
            <a:r>
              <a:rPr sz="2200" spc="0" dirty="0" smtClean="0">
                <a:solidFill>
                  <a:schemeClr val="accent5">
                    <a:lumMod val="75000"/>
                  </a:schemeClr>
                </a:solidFill>
                <a:latin typeface="Trebuchet MS"/>
                <a:cs typeface="Trebuchet MS"/>
              </a:rPr>
              <a:t>utt</a:t>
            </a:r>
            <a:r>
              <a:rPr sz="2200" spc="-5" dirty="0" smtClean="0">
                <a:solidFill>
                  <a:schemeClr val="accent5">
                    <a:lumMod val="75000"/>
                  </a:schemeClr>
                </a:solidFill>
                <a:latin typeface="Trebuchet MS"/>
                <a:cs typeface="Trebuchet MS"/>
              </a:rPr>
              <a:t>on </a:t>
            </a:r>
            <a:r>
              <a:rPr sz="2200" spc="0" dirty="0" smtClean="0">
                <a:solidFill>
                  <a:schemeClr val="accent5">
                    <a:lumMod val="75000"/>
                  </a:schemeClr>
                </a:solidFill>
                <a:latin typeface="Trebuchet MS"/>
                <a:cs typeface="Trebuchet MS"/>
              </a:rPr>
              <a:t>que </a:t>
            </a:r>
            <a:r>
              <a:rPr sz="2200" spc="-10" dirty="0" smtClean="0">
                <a:solidFill>
                  <a:schemeClr val="accent5">
                    <a:lumMod val="75000"/>
                  </a:schemeClr>
                </a:solidFill>
                <a:latin typeface="Trebuchet MS"/>
                <a:cs typeface="Trebuchet MS"/>
              </a:rPr>
              <a:t>funci</a:t>
            </a:r>
            <a:r>
              <a:rPr sz="2200" spc="-15" dirty="0" smtClean="0">
                <a:solidFill>
                  <a:schemeClr val="accent5">
                    <a:lumMod val="75000"/>
                  </a:schemeClr>
                </a:solidFill>
                <a:latin typeface="Trebuchet MS"/>
                <a:cs typeface="Trebuchet MS"/>
              </a:rPr>
              <a:t>onen como un menú de contexto.</a:t>
            </a:r>
            <a:endParaRPr sz="2200" dirty="0">
              <a:solidFill>
                <a:schemeClr val="accent5">
                  <a:lumMod val="75000"/>
                </a:schemeClr>
              </a:solidFill>
              <a:latin typeface="Trebuchet MS"/>
              <a:cs typeface="Trebuchet MS"/>
            </a:endParaRPr>
          </a:p>
        </p:txBody>
      </p:sp>
      <p:sp>
        <p:nvSpPr>
          <p:cNvPr id="11" name="object 5"/>
          <p:cNvSpPr txBox="1"/>
          <p:nvPr/>
        </p:nvSpPr>
        <p:spPr>
          <a:xfrm>
            <a:off x="457149" y="2967697"/>
            <a:ext cx="6474460" cy="696595"/>
          </a:xfrm>
          <a:prstGeom prst="rect">
            <a:avLst/>
          </a:prstGeom>
        </p:spPr>
        <p:txBody>
          <a:bodyPr vert="horz" wrap="square" lIns="0" tIns="0" rIns="0" bIns="0" rtlCol="0">
            <a:noAutofit/>
          </a:bodyPr>
          <a:lstStyle/>
          <a:p>
            <a:pPr marL="292100" marR="12700" indent="-279400">
              <a:lnSpc>
                <a:spcPct val="102299"/>
              </a:lnSpc>
              <a:buClr>
                <a:srgbClr val="FFFFFF"/>
              </a:buClr>
              <a:buFont typeface="Arial"/>
              <a:buChar char="●"/>
              <a:tabLst>
                <a:tab pos="294640" algn="l"/>
              </a:tabLst>
            </a:pPr>
            <a:r>
              <a:rPr sz="2200" spc="-120" dirty="0" smtClean="0">
                <a:solidFill>
                  <a:schemeClr val="accent5">
                    <a:lumMod val="75000"/>
                  </a:schemeClr>
                </a:solidFill>
                <a:latin typeface="Trebuchet MS"/>
                <a:cs typeface="Trebuchet MS"/>
              </a:rPr>
              <a:t>P</a:t>
            </a:r>
            <a:r>
              <a:rPr sz="2200" spc="0" dirty="0" smtClean="0">
                <a:solidFill>
                  <a:schemeClr val="accent5">
                    <a:lumMod val="75000"/>
                  </a:schemeClr>
                </a:solidFill>
                <a:latin typeface="Trebuchet MS"/>
                <a:cs typeface="Trebuchet MS"/>
              </a:rPr>
              <a:t>a</a:t>
            </a:r>
            <a:r>
              <a:rPr sz="2200" spc="-10" dirty="0" smtClean="0">
                <a:solidFill>
                  <a:schemeClr val="accent5">
                    <a:lumMod val="75000"/>
                  </a:schemeClr>
                </a:solidFill>
                <a:latin typeface="Trebuchet MS"/>
                <a:cs typeface="Trebuchet MS"/>
              </a:rPr>
              <a:t>ra generar un menú c</a:t>
            </a:r>
            <a:r>
              <a:rPr sz="2200" spc="-15" dirty="0" smtClean="0">
                <a:solidFill>
                  <a:schemeClr val="accent5">
                    <a:lumMod val="75000"/>
                  </a:schemeClr>
                </a:solidFill>
                <a:latin typeface="Trebuchet MS"/>
                <a:cs typeface="Trebuchet MS"/>
              </a:rPr>
              <a:t>on items</a:t>
            </a:r>
            <a:r>
              <a:rPr sz="2200" spc="-5" dirty="0" smtClean="0">
                <a:solidFill>
                  <a:schemeClr val="accent5">
                    <a:lumMod val="75000"/>
                  </a:schemeClr>
                </a:solidFill>
                <a:latin typeface="Trebuchet MS"/>
                <a:cs typeface="Trebuchet MS"/>
              </a:rPr>
              <a:t> </a:t>
            </a:r>
            <a:r>
              <a:rPr sz="2200" spc="0" dirty="0" smtClean="0">
                <a:solidFill>
                  <a:schemeClr val="accent5">
                    <a:lumMod val="75000"/>
                  </a:schemeClr>
                </a:solidFill>
                <a:latin typeface="Trebuchet MS"/>
                <a:cs typeface="Trebuchet MS"/>
              </a:rPr>
              <a:t>de tipo</a:t>
            </a:r>
            <a:r>
              <a:rPr sz="2200" spc="-5" dirty="0" smtClean="0">
                <a:solidFill>
                  <a:schemeClr val="accent5">
                    <a:lumMod val="75000"/>
                  </a:schemeClr>
                </a:solidFill>
                <a:latin typeface="Trebuchet MS"/>
                <a:cs typeface="Trebuchet MS"/>
              </a:rPr>
              <a:t> </a:t>
            </a:r>
            <a:r>
              <a:rPr sz="2200" spc="0" dirty="0" smtClean="0">
                <a:solidFill>
                  <a:schemeClr val="accent5">
                    <a:lumMod val="75000"/>
                  </a:schemeClr>
                </a:solidFill>
                <a:latin typeface="Trebuchet MS"/>
                <a:cs typeface="Trebuchet MS"/>
              </a:rPr>
              <a:t>Chekb</a:t>
            </a:r>
            <a:r>
              <a:rPr sz="2200" spc="-5" dirty="0" smtClean="0">
                <a:solidFill>
                  <a:schemeClr val="accent5">
                    <a:lumMod val="75000"/>
                  </a:schemeClr>
                </a:solidFill>
                <a:latin typeface="Trebuchet MS"/>
                <a:cs typeface="Trebuchet MS"/>
              </a:rPr>
              <a:t>o</a:t>
            </a:r>
            <a:r>
              <a:rPr sz="2200" spc="-15" dirty="0" smtClean="0">
                <a:solidFill>
                  <a:schemeClr val="accent5">
                    <a:lumMod val="75000"/>
                  </a:schemeClr>
                </a:solidFill>
                <a:latin typeface="Trebuchet MS"/>
                <a:cs typeface="Trebuchet MS"/>
              </a:rPr>
              <a:t>x</a:t>
            </a:r>
            <a:r>
              <a:rPr sz="2200" spc="-10" dirty="0" smtClean="0">
                <a:solidFill>
                  <a:schemeClr val="accent5">
                    <a:lumMod val="75000"/>
                  </a:schemeClr>
                </a:solidFill>
                <a:latin typeface="Trebuchet MS"/>
                <a:cs typeface="Trebuchet MS"/>
              </a:rPr>
              <a:t> u</a:t>
            </a:r>
            <a:r>
              <a:rPr sz="2200" spc="-5" dirty="0" smtClean="0">
                <a:solidFill>
                  <a:schemeClr val="accent5">
                    <a:lumMod val="75000"/>
                  </a:schemeClr>
                </a:solidFill>
                <a:latin typeface="Trebuchet MS"/>
                <a:cs typeface="Trebuchet MS"/>
              </a:rPr>
              <a:t>s</a:t>
            </a:r>
            <a:r>
              <a:rPr sz="2200" spc="0" dirty="0" smtClean="0">
                <a:solidFill>
                  <a:schemeClr val="accent5">
                    <a:lumMod val="75000"/>
                  </a:schemeClr>
                </a:solidFill>
                <a:latin typeface="Trebuchet MS"/>
                <a:cs typeface="Trebuchet MS"/>
              </a:rPr>
              <a:t>am</a:t>
            </a:r>
            <a:r>
              <a:rPr sz="2200" spc="-5" dirty="0" smtClean="0">
                <a:solidFill>
                  <a:schemeClr val="accent5">
                    <a:lumMod val="75000"/>
                  </a:schemeClr>
                </a:solidFill>
                <a:latin typeface="Trebuchet MS"/>
                <a:cs typeface="Trebuchet MS"/>
              </a:rPr>
              <a:t>o</a:t>
            </a:r>
            <a:r>
              <a:rPr sz="2200" spc="-10" dirty="0" smtClean="0">
                <a:solidFill>
                  <a:schemeClr val="accent5">
                    <a:lumMod val="75000"/>
                  </a:schemeClr>
                </a:solidFill>
                <a:latin typeface="Trebuchet MS"/>
                <a:cs typeface="Trebuchet MS"/>
              </a:rPr>
              <a:t>s el</a:t>
            </a:r>
            <a:r>
              <a:rPr sz="2200" spc="-5" dirty="0" smtClean="0">
                <a:solidFill>
                  <a:schemeClr val="accent5">
                    <a:lumMod val="75000"/>
                  </a:schemeClr>
                </a:solidFill>
                <a:latin typeface="Trebuchet MS"/>
                <a:cs typeface="Trebuchet MS"/>
              </a:rPr>
              <a:t> </a:t>
            </a:r>
            <a:r>
              <a:rPr sz="2200" spc="0" dirty="0" smtClean="0">
                <a:solidFill>
                  <a:schemeClr val="accent5">
                    <a:lumMod val="75000"/>
                  </a:schemeClr>
                </a:solidFill>
                <a:latin typeface="Trebuchet MS"/>
                <a:cs typeface="Trebuchet MS"/>
              </a:rPr>
              <a:t>mét</a:t>
            </a:r>
            <a:r>
              <a:rPr sz="2200" spc="-5" dirty="0" smtClean="0">
                <a:solidFill>
                  <a:schemeClr val="accent5">
                    <a:lumMod val="75000"/>
                  </a:schemeClr>
                </a:solidFill>
                <a:latin typeface="Trebuchet MS"/>
                <a:cs typeface="Trebuchet MS"/>
              </a:rPr>
              <a:t>o</a:t>
            </a:r>
            <a:r>
              <a:rPr sz="2200" spc="-15" dirty="0" smtClean="0">
                <a:solidFill>
                  <a:schemeClr val="accent5">
                    <a:lumMod val="75000"/>
                  </a:schemeClr>
                </a:solidFill>
                <a:latin typeface="Trebuchet MS"/>
                <a:cs typeface="Trebuchet MS"/>
              </a:rPr>
              <a:t>do </a:t>
            </a:r>
            <a:r>
              <a:rPr sz="2200" spc="-5" dirty="0" smtClean="0">
                <a:solidFill>
                  <a:schemeClr val="accent5">
                    <a:lumMod val="75000"/>
                  </a:schemeClr>
                </a:solidFill>
                <a:latin typeface="Trebuchet MS"/>
                <a:cs typeface="Trebuchet MS"/>
              </a:rPr>
              <a:t>s</a:t>
            </a:r>
            <a:r>
              <a:rPr sz="2200" spc="0" dirty="0" smtClean="0">
                <a:solidFill>
                  <a:schemeClr val="accent5">
                    <a:lumMod val="75000"/>
                  </a:schemeClr>
                </a:solidFill>
                <a:latin typeface="Trebuchet MS"/>
                <a:cs typeface="Trebuchet MS"/>
              </a:rPr>
              <a:t>et</a:t>
            </a:r>
            <a:r>
              <a:rPr sz="2200" spc="-5" dirty="0" smtClean="0">
                <a:solidFill>
                  <a:schemeClr val="accent5">
                    <a:lumMod val="75000"/>
                  </a:schemeClr>
                </a:solidFill>
                <a:latin typeface="Trebuchet MS"/>
                <a:cs typeface="Trebuchet MS"/>
              </a:rPr>
              <a:t>C</a:t>
            </a:r>
            <a:r>
              <a:rPr sz="2200" spc="0" dirty="0" smtClean="0">
                <a:solidFill>
                  <a:schemeClr val="accent5">
                    <a:lumMod val="75000"/>
                  </a:schemeClr>
                </a:solidFill>
                <a:latin typeface="Trebuchet MS"/>
                <a:cs typeface="Trebuchet MS"/>
              </a:rPr>
              <a:t>he</a:t>
            </a:r>
            <a:r>
              <a:rPr sz="2200" spc="-5" dirty="0" smtClean="0">
                <a:solidFill>
                  <a:schemeClr val="accent5">
                    <a:lumMod val="75000"/>
                  </a:schemeClr>
                </a:solidFill>
                <a:latin typeface="Trebuchet MS"/>
                <a:cs typeface="Trebuchet MS"/>
              </a:rPr>
              <a:t>c</a:t>
            </a:r>
            <a:r>
              <a:rPr sz="2200" spc="0" dirty="0" smtClean="0">
                <a:solidFill>
                  <a:schemeClr val="accent5">
                    <a:lumMod val="75000"/>
                  </a:schemeClr>
                </a:solidFill>
                <a:latin typeface="Trebuchet MS"/>
                <a:cs typeface="Trebuchet MS"/>
              </a:rPr>
              <a:t>ka</a:t>
            </a:r>
            <a:r>
              <a:rPr sz="2200" spc="-5" dirty="0" smtClean="0">
                <a:solidFill>
                  <a:schemeClr val="accent5">
                    <a:lumMod val="75000"/>
                  </a:schemeClr>
                </a:solidFill>
                <a:latin typeface="Trebuchet MS"/>
                <a:cs typeface="Trebuchet MS"/>
              </a:rPr>
              <a:t>ble</a:t>
            </a:r>
            <a:r>
              <a:rPr sz="2200" spc="0" dirty="0" smtClean="0">
                <a:solidFill>
                  <a:schemeClr val="accent5">
                    <a:lumMod val="75000"/>
                  </a:schemeClr>
                </a:solidFill>
                <a:latin typeface="Trebuchet MS"/>
                <a:cs typeface="Trebuchet MS"/>
              </a:rPr>
              <a:t>(t</a:t>
            </a:r>
            <a:r>
              <a:rPr sz="2200" spc="-5" dirty="0" smtClean="0">
                <a:solidFill>
                  <a:schemeClr val="accent5">
                    <a:lumMod val="75000"/>
                  </a:schemeClr>
                </a:solidFill>
                <a:latin typeface="Trebuchet MS"/>
                <a:cs typeface="Trebuchet MS"/>
              </a:rPr>
              <a:t>r</a:t>
            </a:r>
            <a:r>
              <a:rPr sz="2200" spc="0" dirty="0" smtClean="0">
                <a:solidFill>
                  <a:schemeClr val="accent5">
                    <a:lumMod val="75000"/>
                  </a:schemeClr>
                </a:solidFill>
                <a:latin typeface="Trebuchet MS"/>
                <a:cs typeface="Trebuchet MS"/>
              </a:rPr>
              <a:t>ue)</a:t>
            </a:r>
            <a:endParaRPr sz="2200" dirty="0">
              <a:solidFill>
                <a:schemeClr val="accent5">
                  <a:lumMod val="75000"/>
                </a:schemeClr>
              </a:solidFill>
              <a:latin typeface="Trebuchet MS"/>
              <a:cs typeface="Trebuchet MS"/>
            </a:endParaRPr>
          </a:p>
        </p:txBody>
      </p:sp>
      <p:sp>
        <p:nvSpPr>
          <p:cNvPr id="12"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77610408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CheckBox</a:t>
            </a:r>
            <a:r>
              <a:rPr lang="es-MX" dirty="0" smtClean="0"/>
              <a:t> y </a:t>
            </a:r>
            <a:r>
              <a:rPr lang="es-MX" dirty="0" err="1" smtClean="0"/>
              <a:t>RadioButton</a:t>
            </a:r>
            <a:endParaRPr lang="es-MX" dirty="0"/>
          </a:p>
        </p:txBody>
      </p:sp>
      <p:sp>
        <p:nvSpPr>
          <p:cNvPr id="3" name="Marcador de texto 2"/>
          <p:cNvSpPr>
            <a:spLocks noGrp="1"/>
          </p:cNvSpPr>
          <p:nvPr>
            <p:ph type="body" idx="1"/>
          </p:nvPr>
        </p:nvSpPr>
        <p:spPr/>
        <p:txBody>
          <a:bodyPr/>
          <a:lstStyle/>
          <a:p>
            <a:r>
              <a:rPr lang="es-MX" dirty="0" smtClean="0">
                <a:solidFill>
                  <a:schemeClr val="accent5">
                    <a:lumMod val="75000"/>
                  </a:schemeClr>
                </a:solidFill>
              </a:rPr>
              <a:t>Podemos colocar la propiedad de </a:t>
            </a:r>
            <a:r>
              <a:rPr lang="es-MX" dirty="0" err="1" smtClean="0">
                <a:solidFill>
                  <a:schemeClr val="accent5">
                    <a:lumMod val="75000"/>
                  </a:schemeClr>
                </a:solidFill>
              </a:rPr>
              <a:t>checked</a:t>
            </a:r>
            <a:r>
              <a:rPr lang="es-MX" dirty="0" smtClean="0">
                <a:solidFill>
                  <a:schemeClr val="accent5">
                    <a:lumMod val="75000"/>
                  </a:schemeClr>
                </a:solidFill>
              </a:rPr>
              <a:t> o no, usando </a:t>
            </a:r>
            <a:r>
              <a:rPr lang="es-MX" dirty="0" err="1" smtClean="0">
                <a:solidFill>
                  <a:schemeClr val="accent5">
                    <a:lumMod val="75000"/>
                  </a:schemeClr>
                </a:solidFill>
              </a:rPr>
              <a:t>setChecked</a:t>
            </a:r>
            <a:r>
              <a:rPr lang="es-MX" dirty="0" smtClean="0">
                <a:solidFill>
                  <a:schemeClr val="accent5">
                    <a:lumMod val="75000"/>
                  </a:schemeClr>
                </a:solidFill>
              </a:rPr>
              <a:t>() que recibe true o false.</a:t>
            </a:r>
            <a:endParaRPr lang="es-MX" dirty="0">
              <a:solidFill>
                <a:schemeClr val="accent5">
                  <a:lumMod val="75000"/>
                </a:schemeClr>
              </a:solidFill>
            </a:endParaRPr>
          </a:p>
        </p:txBody>
      </p:sp>
      <p:sp>
        <p:nvSpPr>
          <p:cNvPr id="4" name="object 5"/>
          <p:cNvSpPr/>
          <p:nvPr/>
        </p:nvSpPr>
        <p:spPr>
          <a:xfrm>
            <a:off x="2660649" y="1942545"/>
            <a:ext cx="3050340" cy="2838405"/>
          </a:xfrm>
          <a:prstGeom prst="rect">
            <a:avLst/>
          </a:prstGeom>
          <a:blipFill>
            <a:blip r:embed="rId3" cstate="print"/>
            <a:stretch>
              <a:fillRect/>
            </a:stretch>
          </a:blipFill>
        </p:spPr>
        <p:txBody>
          <a:bodyPr wrap="square" lIns="0" tIns="0" rIns="0" bIns="0" rtlCol="0">
            <a:noAutofit/>
          </a:bodyPr>
          <a:lstStyle/>
          <a:p>
            <a:endParaRPr/>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52952157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CheckBox</a:t>
            </a:r>
            <a:r>
              <a:rPr lang="es-MX" dirty="0" smtClean="0"/>
              <a:t> y </a:t>
            </a:r>
            <a:r>
              <a:rPr lang="es-MX" dirty="0" err="1" smtClean="0"/>
              <a:t>RadioButtons</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
        <p:nvSpPr>
          <p:cNvPr id="5" name="object 4"/>
          <p:cNvSpPr txBox="1"/>
          <p:nvPr/>
        </p:nvSpPr>
        <p:spPr>
          <a:xfrm>
            <a:off x="311700" y="1485469"/>
            <a:ext cx="7207250" cy="991235"/>
          </a:xfrm>
          <a:prstGeom prst="rect">
            <a:avLst/>
          </a:prstGeom>
        </p:spPr>
        <p:txBody>
          <a:bodyPr vert="horz" wrap="square" lIns="0" tIns="0" rIns="0" bIns="0" rtlCol="0">
            <a:noAutofit/>
          </a:bodyPr>
          <a:lstStyle/>
          <a:p>
            <a:pPr marL="292100" marR="12700" indent="-279400" algn="just">
              <a:lnSpc>
                <a:spcPts val="2600"/>
              </a:lnSpc>
              <a:buClr>
                <a:srgbClr val="FFFFFF"/>
              </a:buClr>
              <a:buFont typeface="Arial"/>
              <a:buChar char="●"/>
              <a:tabLst>
                <a:tab pos="294640" algn="l"/>
              </a:tabLst>
            </a:pPr>
            <a:r>
              <a:rPr sz="2200" spc="-120" dirty="0" smtClean="0">
                <a:solidFill>
                  <a:schemeClr val="accent5">
                    <a:lumMod val="75000"/>
                  </a:schemeClr>
                </a:solidFill>
                <a:latin typeface="Trebuchet MS"/>
                <a:cs typeface="Trebuchet MS"/>
              </a:rPr>
              <a:t>P</a:t>
            </a:r>
            <a:r>
              <a:rPr sz="2200" spc="0" dirty="0" smtClean="0">
                <a:solidFill>
                  <a:schemeClr val="accent5">
                    <a:lumMod val="75000"/>
                  </a:schemeClr>
                </a:solidFill>
                <a:latin typeface="Trebuchet MS"/>
                <a:cs typeface="Trebuchet MS"/>
              </a:rPr>
              <a:t>a</a:t>
            </a:r>
            <a:r>
              <a:rPr sz="2200" spc="-10" dirty="0" smtClean="0">
                <a:solidFill>
                  <a:schemeClr val="accent5">
                    <a:lumMod val="75000"/>
                  </a:schemeClr>
                </a:solidFill>
                <a:latin typeface="Trebuchet MS"/>
                <a:cs typeface="Trebuchet MS"/>
              </a:rPr>
              <a:t>ra generar un item</a:t>
            </a:r>
            <a:r>
              <a:rPr sz="2200" spc="-5" dirty="0" smtClean="0">
                <a:solidFill>
                  <a:schemeClr val="accent5">
                    <a:lumMod val="75000"/>
                  </a:schemeClr>
                </a:solidFill>
                <a:latin typeface="Trebuchet MS"/>
                <a:cs typeface="Trebuchet MS"/>
              </a:rPr>
              <a:t> </a:t>
            </a:r>
            <a:r>
              <a:rPr sz="2200" spc="0" dirty="0" smtClean="0">
                <a:solidFill>
                  <a:schemeClr val="accent5">
                    <a:lumMod val="75000"/>
                  </a:schemeClr>
                </a:solidFill>
                <a:latin typeface="Trebuchet MS"/>
                <a:cs typeface="Trebuchet MS"/>
              </a:rPr>
              <a:t>de tipo</a:t>
            </a:r>
            <a:r>
              <a:rPr sz="2200" spc="-5" dirty="0" smtClean="0">
                <a:solidFill>
                  <a:schemeClr val="accent5">
                    <a:lumMod val="75000"/>
                  </a:schemeClr>
                </a:solidFill>
                <a:latin typeface="Trebuchet MS"/>
                <a:cs typeface="Trebuchet MS"/>
              </a:rPr>
              <a:t> </a:t>
            </a:r>
            <a:r>
              <a:rPr sz="2200" spc="-15" dirty="0" smtClean="0">
                <a:solidFill>
                  <a:schemeClr val="accent5">
                    <a:lumMod val="75000"/>
                  </a:schemeClr>
                </a:solidFill>
                <a:latin typeface="Trebuchet MS"/>
                <a:cs typeface="Trebuchet MS"/>
              </a:rPr>
              <a:t>r</a:t>
            </a:r>
            <a:r>
              <a:rPr sz="2200" spc="0" dirty="0" smtClean="0">
                <a:solidFill>
                  <a:schemeClr val="accent5">
                    <a:lumMod val="75000"/>
                  </a:schemeClr>
                </a:solidFill>
                <a:latin typeface="Trebuchet MS"/>
                <a:cs typeface="Trebuchet MS"/>
              </a:rPr>
              <a:t>adio</a:t>
            </a:r>
            <a:r>
              <a:rPr sz="2200" spc="-5" dirty="0" smtClean="0">
                <a:solidFill>
                  <a:schemeClr val="accent5">
                    <a:lumMod val="75000"/>
                  </a:schemeClr>
                </a:solidFill>
                <a:latin typeface="Trebuchet MS"/>
                <a:cs typeface="Trebuchet MS"/>
              </a:rPr>
              <a:t> </a:t>
            </a:r>
            <a:r>
              <a:rPr sz="2200" spc="0" dirty="0" smtClean="0">
                <a:solidFill>
                  <a:schemeClr val="accent5">
                    <a:lumMod val="75000"/>
                  </a:schemeClr>
                </a:solidFill>
                <a:latin typeface="Trebuchet MS"/>
                <a:cs typeface="Trebuchet MS"/>
              </a:rPr>
              <a:t>butt</a:t>
            </a:r>
            <a:r>
              <a:rPr sz="2200" spc="-5" dirty="0" smtClean="0">
                <a:solidFill>
                  <a:schemeClr val="accent5">
                    <a:lumMod val="75000"/>
                  </a:schemeClr>
                </a:solidFill>
                <a:latin typeface="Trebuchet MS"/>
                <a:cs typeface="Trebuchet MS"/>
              </a:rPr>
              <a:t>o</a:t>
            </a:r>
            <a:r>
              <a:rPr sz="2200" spc="0" dirty="0" smtClean="0">
                <a:solidFill>
                  <a:schemeClr val="accent5">
                    <a:lumMod val="75000"/>
                  </a:schemeClr>
                </a:solidFill>
                <a:latin typeface="Trebuchet MS"/>
                <a:cs typeface="Trebuchet MS"/>
              </a:rPr>
              <a:t>n </a:t>
            </a:r>
            <a:r>
              <a:rPr sz="2200" spc="-15" dirty="0" smtClean="0">
                <a:solidFill>
                  <a:schemeClr val="accent5">
                    <a:lumMod val="75000"/>
                  </a:schemeClr>
                </a:solidFill>
                <a:latin typeface="Trebuchet MS"/>
                <a:cs typeface="Trebuchet MS"/>
              </a:rPr>
              <a:t>c</a:t>
            </a:r>
            <a:r>
              <a:rPr sz="2200" spc="-20" dirty="0" smtClean="0">
                <a:solidFill>
                  <a:schemeClr val="accent5">
                    <a:lumMod val="75000"/>
                  </a:schemeClr>
                </a:solidFill>
                <a:latin typeface="Trebuchet MS"/>
                <a:cs typeface="Trebuchet MS"/>
              </a:rPr>
              <a:t>o</a:t>
            </a:r>
            <a:r>
              <a:rPr sz="2200" spc="-10" dirty="0" smtClean="0">
                <a:solidFill>
                  <a:schemeClr val="accent5">
                    <a:lumMod val="75000"/>
                  </a:schemeClr>
                </a:solidFill>
                <a:latin typeface="Trebuchet MS"/>
                <a:cs typeface="Trebuchet MS"/>
              </a:rPr>
              <a:t>l</a:t>
            </a:r>
            <a:r>
              <a:rPr sz="2200" spc="-20" dirty="0" smtClean="0">
                <a:solidFill>
                  <a:schemeClr val="accent5">
                    <a:lumMod val="75000"/>
                  </a:schemeClr>
                </a:solidFill>
                <a:latin typeface="Trebuchet MS"/>
                <a:cs typeface="Trebuchet MS"/>
              </a:rPr>
              <a:t>o</a:t>
            </a:r>
            <a:r>
              <a:rPr sz="2200" spc="0" dirty="0" smtClean="0">
                <a:solidFill>
                  <a:schemeClr val="accent5">
                    <a:lumMod val="75000"/>
                  </a:schemeClr>
                </a:solidFill>
                <a:latin typeface="Trebuchet MS"/>
                <a:cs typeface="Trebuchet MS"/>
              </a:rPr>
              <a:t>ca</a:t>
            </a:r>
            <a:r>
              <a:rPr sz="2200" spc="-5" dirty="0" smtClean="0">
                <a:solidFill>
                  <a:schemeClr val="accent5">
                    <a:lumMod val="75000"/>
                  </a:schemeClr>
                </a:solidFill>
                <a:latin typeface="Trebuchet MS"/>
                <a:cs typeface="Trebuchet MS"/>
              </a:rPr>
              <a:t>r</a:t>
            </a:r>
            <a:r>
              <a:rPr sz="2200" spc="0" dirty="0" smtClean="0">
                <a:solidFill>
                  <a:schemeClr val="accent5">
                    <a:lumMod val="75000"/>
                  </a:schemeClr>
                </a:solidFill>
                <a:latin typeface="Trebuchet MS"/>
                <a:cs typeface="Trebuchet MS"/>
              </a:rPr>
              <a:t>em</a:t>
            </a:r>
            <a:r>
              <a:rPr sz="2200" spc="-5" dirty="0" smtClean="0">
                <a:solidFill>
                  <a:schemeClr val="accent5">
                    <a:lumMod val="75000"/>
                  </a:schemeClr>
                </a:solidFill>
                <a:latin typeface="Trebuchet MS"/>
                <a:cs typeface="Trebuchet MS"/>
              </a:rPr>
              <a:t>o</a:t>
            </a:r>
            <a:r>
              <a:rPr sz="2200" spc="-10" dirty="0" smtClean="0">
                <a:solidFill>
                  <a:schemeClr val="accent5">
                    <a:lumMod val="75000"/>
                  </a:schemeClr>
                </a:solidFill>
                <a:latin typeface="Trebuchet MS"/>
                <a:cs typeface="Trebuchet MS"/>
              </a:rPr>
              <a:t>s </a:t>
            </a:r>
            <a:r>
              <a:rPr sz="2200" spc="-5" dirty="0" smtClean="0">
                <a:solidFill>
                  <a:schemeClr val="accent5">
                    <a:lumMod val="75000"/>
                  </a:schemeClr>
                </a:solidFill>
                <a:latin typeface="Trebuchet MS"/>
                <a:cs typeface="Trebuchet MS"/>
              </a:rPr>
              <a:t>l</a:t>
            </a:r>
            <a:r>
              <a:rPr sz="2200" spc="0" dirty="0" smtClean="0">
                <a:solidFill>
                  <a:schemeClr val="accent5">
                    <a:lumMod val="75000"/>
                  </a:schemeClr>
                </a:solidFill>
                <a:latin typeface="Trebuchet MS"/>
                <a:cs typeface="Trebuchet MS"/>
              </a:rPr>
              <a:t>a </a:t>
            </a:r>
            <a:r>
              <a:rPr sz="2200" spc="-5" dirty="0" smtClean="0">
                <a:solidFill>
                  <a:schemeClr val="accent5">
                    <a:lumMod val="75000"/>
                  </a:schemeClr>
                </a:solidFill>
                <a:latin typeface="Trebuchet MS"/>
                <a:cs typeface="Trebuchet MS"/>
              </a:rPr>
              <a:t>opció</a:t>
            </a:r>
            <a:r>
              <a:rPr sz="2200" spc="0" dirty="0" smtClean="0">
                <a:solidFill>
                  <a:schemeClr val="accent5">
                    <a:lumMod val="75000"/>
                  </a:schemeClr>
                </a:solidFill>
                <a:latin typeface="Trebuchet MS"/>
                <a:cs typeface="Trebuchet MS"/>
              </a:rPr>
              <a:t>n Menu.</a:t>
            </a:r>
            <a:r>
              <a:rPr sz="2200" spc="-5" dirty="0" smtClean="0">
                <a:solidFill>
                  <a:schemeClr val="accent5">
                    <a:lumMod val="75000"/>
                  </a:schemeClr>
                </a:solidFill>
                <a:latin typeface="Trebuchet MS"/>
                <a:cs typeface="Trebuchet MS"/>
              </a:rPr>
              <a:t>s</a:t>
            </a:r>
            <a:r>
              <a:rPr sz="2200" spc="0" dirty="0" smtClean="0">
                <a:solidFill>
                  <a:schemeClr val="accent5">
                    <a:lumMod val="75000"/>
                  </a:schemeClr>
                </a:solidFill>
                <a:latin typeface="Trebuchet MS"/>
                <a:cs typeface="Trebuchet MS"/>
              </a:rPr>
              <a:t>etG</a:t>
            </a:r>
            <a:r>
              <a:rPr sz="2200" spc="-5" dirty="0" smtClean="0">
                <a:solidFill>
                  <a:schemeClr val="accent5">
                    <a:lumMod val="75000"/>
                  </a:schemeClr>
                </a:solidFill>
                <a:latin typeface="Trebuchet MS"/>
                <a:cs typeface="Trebuchet MS"/>
              </a:rPr>
              <a:t>r</a:t>
            </a:r>
            <a:r>
              <a:rPr sz="2200" spc="-20" dirty="0" smtClean="0">
                <a:solidFill>
                  <a:schemeClr val="accent5">
                    <a:lumMod val="75000"/>
                  </a:schemeClr>
                </a:solidFill>
                <a:latin typeface="Trebuchet MS"/>
                <a:cs typeface="Trebuchet MS"/>
              </a:rPr>
              <a:t>o</a:t>
            </a:r>
            <a:r>
              <a:rPr sz="2200" spc="0" dirty="0" smtClean="0">
                <a:solidFill>
                  <a:schemeClr val="accent5">
                    <a:lumMod val="75000"/>
                  </a:schemeClr>
                </a:solidFill>
                <a:latin typeface="Trebuchet MS"/>
                <a:cs typeface="Trebuchet MS"/>
              </a:rPr>
              <a:t>upCheckab</a:t>
            </a:r>
            <a:r>
              <a:rPr sz="2200" spc="-10" dirty="0" smtClean="0">
                <a:solidFill>
                  <a:schemeClr val="accent5">
                    <a:lumMod val="75000"/>
                  </a:schemeClr>
                </a:solidFill>
                <a:latin typeface="Trebuchet MS"/>
                <a:cs typeface="Trebuchet MS"/>
              </a:rPr>
              <a:t>l</a:t>
            </a:r>
            <a:r>
              <a:rPr sz="2200" spc="-5" dirty="0" smtClean="0">
                <a:solidFill>
                  <a:schemeClr val="accent5">
                    <a:lumMod val="75000"/>
                  </a:schemeClr>
                </a:solidFill>
                <a:latin typeface="Trebuchet MS"/>
                <a:cs typeface="Trebuchet MS"/>
              </a:rPr>
              <a:t>e</a:t>
            </a:r>
            <a:r>
              <a:rPr sz="2200" spc="0" dirty="0" smtClean="0">
                <a:solidFill>
                  <a:schemeClr val="accent5">
                    <a:lumMod val="75000"/>
                  </a:schemeClr>
                </a:solidFill>
                <a:latin typeface="Trebuchet MS"/>
                <a:cs typeface="Trebuchet MS"/>
              </a:rPr>
              <a:t>() en</a:t>
            </a:r>
            <a:r>
              <a:rPr sz="2200" spc="-5" dirty="0" smtClean="0">
                <a:solidFill>
                  <a:schemeClr val="accent5">
                    <a:lumMod val="75000"/>
                  </a:schemeClr>
                </a:solidFill>
                <a:latin typeface="Trebuchet MS"/>
                <a:cs typeface="Trebuchet MS"/>
              </a:rPr>
              <a:t> </a:t>
            </a:r>
            <a:r>
              <a:rPr sz="2200" spc="0" dirty="0" smtClean="0">
                <a:solidFill>
                  <a:schemeClr val="accent5">
                    <a:lumMod val="75000"/>
                  </a:schemeClr>
                </a:solidFill>
                <a:latin typeface="Trebuchet MS"/>
                <a:cs typeface="Trebuchet MS"/>
              </a:rPr>
              <a:t>el que</a:t>
            </a:r>
            <a:r>
              <a:rPr sz="2200" spc="-5" dirty="0" smtClean="0">
                <a:solidFill>
                  <a:schemeClr val="accent5">
                    <a:lumMod val="75000"/>
                  </a:schemeClr>
                </a:solidFill>
                <a:latin typeface="Trebuchet MS"/>
                <a:cs typeface="Trebuchet MS"/>
              </a:rPr>
              <a:t> </a:t>
            </a:r>
            <a:r>
              <a:rPr sz="2200" spc="0" dirty="0" smtClean="0">
                <a:solidFill>
                  <a:schemeClr val="accent5">
                    <a:lumMod val="75000"/>
                  </a:schemeClr>
                </a:solidFill>
                <a:latin typeface="Trebuchet MS"/>
                <a:cs typeface="Trebuchet MS"/>
              </a:rPr>
              <a:t>se pasa e</a:t>
            </a:r>
            <a:r>
              <a:rPr sz="2200" spc="-10" dirty="0" smtClean="0">
                <a:solidFill>
                  <a:schemeClr val="accent5">
                    <a:lumMod val="75000"/>
                  </a:schemeClr>
                </a:solidFill>
                <a:latin typeface="Trebuchet MS"/>
                <a:cs typeface="Trebuchet MS"/>
              </a:rPr>
              <a:t>l identificad</a:t>
            </a:r>
            <a:r>
              <a:rPr sz="2200" spc="-15" dirty="0" smtClean="0">
                <a:solidFill>
                  <a:schemeClr val="accent5">
                    <a:lumMod val="75000"/>
                  </a:schemeClr>
                </a:solidFill>
                <a:latin typeface="Trebuchet MS"/>
                <a:cs typeface="Trebuchet MS"/>
              </a:rPr>
              <a:t>or de</a:t>
            </a:r>
            <a:r>
              <a:rPr sz="2200" spc="-10" dirty="0" smtClean="0">
                <a:solidFill>
                  <a:schemeClr val="accent5">
                    <a:lumMod val="75000"/>
                  </a:schemeClr>
                </a:solidFill>
                <a:latin typeface="Trebuchet MS"/>
                <a:cs typeface="Trebuchet MS"/>
              </a:rPr>
              <a:t>l grup</a:t>
            </a:r>
            <a:r>
              <a:rPr sz="2200" spc="-15" dirty="0" smtClean="0">
                <a:solidFill>
                  <a:schemeClr val="accent5">
                    <a:lumMod val="75000"/>
                  </a:schemeClr>
                </a:solidFill>
                <a:latin typeface="Trebuchet MS"/>
                <a:cs typeface="Trebuchet MS"/>
              </a:rPr>
              <a:t>o</a:t>
            </a:r>
            <a:endParaRPr sz="2200" dirty="0">
              <a:solidFill>
                <a:schemeClr val="accent5">
                  <a:lumMod val="75000"/>
                </a:schemeClr>
              </a:solidFill>
              <a:latin typeface="Trebuchet MS"/>
              <a:cs typeface="Trebuchet MS"/>
            </a:endParaRPr>
          </a:p>
        </p:txBody>
      </p:sp>
      <p:sp>
        <p:nvSpPr>
          <p:cNvPr id="6" name="object 5"/>
          <p:cNvSpPr/>
          <p:nvPr/>
        </p:nvSpPr>
        <p:spPr>
          <a:xfrm>
            <a:off x="4398958" y="2223004"/>
            <a:ext cx="1777253" cy="2920496"/>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20990838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Accesos directos con teclas</a:t>
            </a:r>
            <a:endParaRPr lang="es-MX" dirty="0"/>
          </a:p>
        </p:txBody>
      </p:sp>
      <p:sp>
        <p:nvSpPr>
          <p:cNvPr id="3" name="Marcador de texto 2"/>
          <p:cNvSpPr>
            <a:spLocks noGrp="1"/>
          </p:cNvSpPr>
          <p:nvPr>
            <p:ph type="body" idx="1"/>
          </p:nvPr>
        </p:nvSpPr>
        <p:spPr/>
        <p:txBody>
          <a:bodyPr/>
          <a:lstStyle/>
          <a:p>
            <a:pPr marL="292100" marR="377190" indent="-279400">
              <a:lnSpc>
                <a:spcPct val="100000"/>
              </a:lnSpc>
              <a:buClr>
                <a:srgbClr val="FFFFFF"/>
              </a:buClr>
              <a:buFont typeface="Arial"/>
              <a:buChar char="●"/>
              <a:tabLst>
                <a:tab pos="294640" algn="l"/>
              </a:tabLst>
            </a:pPr>
            <a:r>
              <a:rPr lang="es-MX" sz="1400" spc="-110" dirty="0">
                <a:solidFill>
                  <a:schemeClr val="accent5">
                    <a:lumMod val="75000"/>
                  </a:schemeClr>
                </a:solidFill>
                <a:latin typeface="Trebuchet MS"/>
                <a:cs typeface="Trebuchet MS"/>
              </a:rPr>
              <a:t>P</a:t>
            </a:r>
            <a:r>
              <a:rPr lang="es-MX" sz="1400" spc="-15" dirty="0">
                <a:solidFill>
                  <a:schemeClr val="accent5">
                    <a:lumMod val="75000"/>
                  </a:schemeClr>
                </a:solidFill>
                <a:latin typeface="Trebuchet MS"/>
                <a:cs typeface="Trebuchet MS"/>
              </a:rPr>
              <a:t>o</a:t>
            </a:r>
            <a:r>
              <a:rPr lang="es-MX" sz="1400" spc="-5" dirty="0">
                <a:solidFill>
                  <a:schemeClr val="accent5">
                    <a:lumMod val="75000"/>
                  </a:schemeClr>
                </a:solidFill>
                <a:latin typeface="Trebuchet MS"/>
                <a:cs typeface="Trebuchet MS"/>
              </a:rPr>
              <a:t>d</a:t>
            </a:r>
            <a:r>
              <a:rPr lang="es-MX" sz="1400" dirty="0">
                <a:solidFill>
                  <a:schemeClr val="accent5">
                    <a:lumMod val="75000"/>
                  </a:schemeClr>
                </a:solidFill>
                <a:latin typeface="Trebuchet MS"/>
                <a:cs typeface="Trebuchet MS"/>
              </a:rPr>
              <a:t>e</a:t>
            </a:r>
            <a:r>
              <a:rPr lang="es-MX" sz="1400" spc="-5" dirty="0">
                <a:solidFill>
                  <a:schemeClr val="accent5">
                    <a:lumMod val="75000"/>
                  </a:schemeClr>
                </a:solidFill>
                <a:latin typeface="Trebuchet MS"/>
                <a:cs typeface="Trebuchet MS"/>
              </a:rPr>
              <a:t>m</a:t>
            </a:r>
            <a:r>
              <a:rPr lang="es-MX" sz="1400" spc="-10" dirty="0">
                <a:solidFill>
                  <a:schemeClr val="accent5">
                    <a:lumMod val="75000"/>
                  </a:schemeClr>
                </a:solidFill>
                <a:latin typeface="Trebuchet MS"/>
                <a:cs typeface="Trebuchet MS"/>
              </a:rPr>
              <a:t>os a</a:t>
            </a:r>
            <a:r>
              <a:rPr lang="es-MX" sz="1400" spc="-5" dirty="0">
                <a:solidFill>
                  <a:schemeClr val="accent5">
                    <a:lumMod val="75000"/>
                  </a:schemeClr>
                </a:solidFill>
                <a:latin typeface="Trebuchet MS"/>
                <a:cs typeface="Trebuchet MS"/>
              </a:rPr>
              <a:t>c</a:t>
            </a:r>
            <a:r>
              <a:rPr lang="es-MX" sz="1400" dirty="0">
                <a:solidFill>
                  <a:schemeClr val="accent5">
                    <a:lumMod val="75000"/>
                  </a:schemeClr>
                </a:solidFill>
                <a:latin typeface="Trebuchet MS"/>
                <a:cs typeface="Trebuchet MS"/>
              </a:rPr>
              <a:t>ti</a:t>
            </a:r>
            <a:r>
              <a:rPr lang="es-MX" sz="1400" spc="-10" dirty="0">
                <a:solidFill>
                  <a:schemeClr val="accent5">
                    <a:lumMod val="75000"/>
                  </a:schemeClr>
                </a:solidFill>
                <a:latin typeface="Trebuchet MS"/>
                <a:cs typeface="Trebuchet MS"/>
              </a:rPr>
              <a:t>var un </a:t>
            </a:r>
            <a:r>
              <a:rPr lang="es-MX" sz="1400" spc="-5" dirty="0">
                <a:solidFill>
                  <a:schemeClr val="accent5">
                    <a:lumMod val="75000"/>
                  </a:schemeClr>
                </a:solidFill>
                <a:latin typeface="Trebuchet MS"/>
                <a:cs typeface="Trebuchet MS"/>
              </a:rPr>
              <a:t>m</a:t>
            </a:r>
            <a:r>
              <a:rPr lang="es-MX" sz="1400" dirty="0">
                <a:solidFill>
                  <a:schemeClr val="accent5">
                    <a:lumMod val="75000"/>
                  </a:schemeClr>
                </a:solidFill>
                <a:latin typeface="Trebuchet MS"/>
                <a:cs typeface="Trebuchet MS"/>
              </a:rPr>
              <a:t>enú </a:t>
            </a:r>
            <a:r>
              <a:rPr lang="es-MX" sz="1400" spc="-5" dirty="0">
                <a:solidFill>
                  <a:schemeClr val="accent5">
                    <a:lumMod val="75000"/>
                  </a:schemeClr>
                </a:solidFill>
                <a:latin typeface="Trebuchet MS"/>
                <a:cs typeface="Trebuchet MS"/>
              </a:rPr>
              <a:t>c</a:t>
            </a:r>
            <a:r>
              <a:rPr lang="es-MX" sz="1400" spc="-15" dirty="0">
                <a:solidFill>
                  <a:schemeClr val="accent5">
                    <a:lumMod val="75000"/>
                  </a:schemeClr>
                </a:solidFill>
                <a:latin typeface="Trebuchet MS"/>
                <a:cs typeface="Trebuchet MS"/>
              </a:rPr>
              <a:t>olo</a:t>
            </a:r>
            <a:r>
              <a:rPr lang="es-MX" sz="1400" spc="-5" dirty="0">
                <a:solidFill>
                  <a:schemeClr val="accent5">
                    <a:lumMod val="75000"/>
                  </a:schemeClr>
                </a:solidFill>
                <a:latin typeface="Trebuchet MS"/>
                <a:cs typeface="Trebuchet MS"/>
              </a:rPr>
              <a:t>c</a:t>
            </a:r>
            <a:r>
              <a:rPr lang="es-MX" sz="1400" dirty="0">
                <a:solidFill>
                  <a:schemeClr val="accent5">
                    <a:lumMod val="75000"/>
                  </a:schemeClr>
                </a:solidFill>
                <a:latin typeface="Trebuchet MS"/>
                <a:cs typeface="Trebuchet MS"/>
              </a:rPr>
              <a:t>an</a:t>
            </a:r>
            <a:r>
              <a:rPr lang="es-MX" sz="1400" spc="-5" dirty="0">
                <a:solidFill>
                  <a:schemeClr val="accent5">
                    <a:lumMod val="75000"/>
                  </a:schemeClr>
                </a:solidFill>
                <a:latin typeface="Trebuchet MS"/>
                <a:cs typeface="Trebuchet MS"/>
              </a:rPr>
              <a:t>d</a:t>
            </a:r>
            <a:r>
              <a:rPr lang="es-MX" sz="1400" spc="-15" dirty="0">
                <a:solidFill>
                  <a:schemeClr val="accent5">
                    <a:lumMod val="75000"/>
                  </a:schemeClr>
                </a:solidFill>
                <a:latin typeface="Trebuchet MS"/>
                <a:cs typeface="Trebuchet MS"/>
              </a:rPr>
              <a:t>o un a</a:t>
            </a:r>
            <a:r>
              <a:rPr lang="es-MX" sz="1400" spc="-5" dirty="0">
                <a:solidFill>
                  <a:schemeClr val="accent5">
                    <a:lumMod val="75000"/>
                  </a:schemeClr>
                </a:solidFill>
                <a:latin typeface="Trebuchet MS"/>
                <a:cs typeface="Trebuchet MS"/>
              </a:rPr>
              <a:t>cc</a:t>
            </a:r>
            <a:r>
              <a:rPr lang="es-MX" sz="1400" dirty="0">
                <a:solidFill>
                  <a:schemeClr val="accent5">
                    <a:lumMod val="75000"/>
                  </a:schemeClr>
                </a:solidFill>
                <a:latin typeface="Trebuchet MS"/>
                <a:cs typeface="Trebuchet MS"/>
              </a:rPr>
              <a:t>e</a:t>
            </a:r>
            <a:r>
              <a:rPr lang="es-MX" sz="1400" spc="-15" dirty="0">
                <a:solidFill>
                  <a:schemeClr val="accent5">
                    <a:lumMod val="75000"/>
                  </a:schemeClr>
                </a:solidFill>
                <a:latin typeface="Trebuchet MS"/>
                <a:cs typeface="Trebuchet MS"/>
              </a:rPr>
              <a:t>so </a:t>
            </a:r>
            <a:r>
              <a:rPr lang="es-MX" sz="1400" spc="-5" dirty="0">
                <a:solidFill>
                  <a:schemeClr val="accent5">
                    <a:lumMod val="75000"/>
                  </a:schemeClr>
                </a:solidFill>
                <a:latin typeface="Trebuchet MS"/>
                <a:cs typeface="Trebuchet MS"/>
              </a:rPr>
              <a:t>d</a:t>
            </a:r>
            <a:r>
              <a:rPr lang="es-MX" sz="1400" dirty="0">
                <a:solidFill>
                  <a:schemeClr val="accent5">
                    <a:lumMod val="75000"/>
                  </a:schemeClr>
                </a:solidFill>
                <a:latin typeface="Trebuchet MS"/>
                <a:cs typeface="Trebuchet MS"/>
              </a:rPr>
              <a:t>i</a:t>
            </a:r>
            <a:r>
              <a:rPr lang="es-MX" sz="1400" spc="-10" dirty="0">
                <a:solidFill>
                  <a:schemeClr val="accent5">
                    <a:lumMod val="75000"/>
                  </a:schemeClr>
                </a:solidFill>
                <a:latin typeface="Trebuchet MS"/>
                <a:cs typeface="Trebuchet MS"/>
              </a:rPr>
              <a:t>re</a:t>
            </a:r>
            <a:r>
              <a:rPr lang="es-MX" sz="1400" spc="-5" dirty="0">
                <a:solidFill>
                  <a:schemeClr val="accent5">
                    <a:lumMod val="75000"/>
                  </a:schemeClr>
                </a:solidFill>
                <a:latin typeface="Trebuchet MS"/>
                <a:cs typeface="Trebuchet MS"/>
              </a:rPr>
              <a:t>c</a:t>
            </a:r>
            <a:r>
              <a:rPr lang="es-MX" sz="1400" dirty="0">
                <a:solidFill>
                  <a:schemeClr val="accent5">
                    <a:lumMod val="75000"/>
                  </a:schemeClr>
                </a:solidFill>
                <a:latin typeface="Trebuchet MS"/>
                <a:cs typeface="Trebuchet MS"/>
              </a:rPr>
              <a:t>t</a:t>
            </a:r>
            <a:r>
              <a:rPr lang="es-MX" sz="1400" spc="-15" dirty="0">
                <a:solidFill>
                  <a:schemeClr val="accent5">
                    <a:lumMod val="75000"/>
                  </a:schemeClr>
                </a:solidFill>
                <a:latin typeface="Trebuchet MS"/>
                <a:cs typeface="Trebuchet MS"/>
              </a:rPr>
              <a:t>o a é</a:t>
            </a:r>
            <a:r>
              <a:rPr lang="es-MX" sz="1400" spc="-10" dirty="0">
                <a:solidFill>
                  <a:schemeClr val="accent5">
                    <a:lumMod val="75000"/>
                  </a:schemeClr>
                </a:solidFill>
                <a:latin typeface="Trebuchet MS"/>
                <a:cs typeface="Trebuchet MS"/>
              </a:rPr>
              <a:t>l mediante</a:t>
            </a:r>
            <a:r>
              <a:rPr lang="es-MX" sz="1400" spc="-5" dirty="0">
                <a:solidFill>
                  <a:schemeClr val="accent5">
                    <a:lumMod val="75000"/>
                  </a:schemeClr>
                </a:solidFill>
                <a:latin typeface="Trebuchet MS"/>
                <a:cs typeface="Trebuchet MS"/>
              </a:rPr>
              <a:t> </a:t>
            </a:r>
            <a:r>
              <a:rPr lang="es-MX" sz="1400" dirty="0">
                <a:solidFill>
                  <a:schemeClr val="accent5">
                    <a:lumMod val="75000"/>
                  </a:schemeClr>
                </a:solidFill>
                <a:latin typeface="Trebuchet MS"/>
                <a:cs typeface="Trebuchet MS"/>
              </a:rPr>
              <a:t>una</a:t>
            </a:r>
            <a:r>
              <a:rPr lang="es-MX" sz="1400" spc="-5" dirty="0">
                <a:solidFill>
                  <a:schemeClr val="accent5">
                    <a:lumMod val="75000"/>
                  </a:schemeClr>
                </a:solidFill>
                <a:latin typeface="Trebuchet MS"/>
                <a:cs typeface="Trebuchet MS"/>
              </a:rPr>
              <a:t> </a:t>
            </a:r>
            <a:r>
              <a:rPr lang="es-MX" sz="1400" dirty="0">
                <a:solidFill>
                  <a:schemeClr val="accent5">
                    <a:lumMod val="75000"/>
                  </a:schemeClr>
                </a:solidFill>
                <a:latin typeface="Trebuchet MS"/>
                <a:cs typeface="Trebuchet MS"/>
              </a:rPr>
              <a:t>tecla</a:t>
            </a:r>
            <a:r>
              <a:rPr lang="es-MX" sz="1400" dirty="0" smtClean="0">
                <a:solidFill>
                  <a:schemeClr val="accent5">
                    <a:lumMod val="75000"/>
                  </a:schemeClr>
                </a:solidFill>
                <a:latin typeface="Trebuchet MS"/>
                <a:cs typeface="Trebuchet MS"/>
              </a:rPr>
              <a:t>.</a:t>
            </a:r>
            <a:endParaRPr lang="es-MX" sz="1400" dirty="0">
              <a:solidFill>
                <a:schemeClr val="accent5">
                  <a:lumMod val="75000"/>
                </a:schemeClr>
              </a:solidFill>
            </a:endParaRPr>
          </a:p>
          <a:p>
            <a:pPr marL="295275" indent="-282575">
              <a:lnSpc>
                <a:spcPct val="100000"/>
              </a:lnSpc>
              <a:buClr>
                <a:srgbClr val="FFFFFF"/>
              </a:buClr>
              <a:buFont typeface="Arial"/>
              <a:buChar char="●"/>
              <a:tabLst>
                <a:tab pos="294640" algn="l"/>
              </a:tabLst>
            </a:pPr>
            <a:r>
              <a:rPr lang="es-MX" sz="1400" spc="-10" dirty="0" err="1">
                <a:solidFill>
                  <a:schemeClr val="accent5">
                    <a:lumMod val="75000"/>
                  </a:schemeClr>
                </a:solidFill>
                <a:latin typeface="Trebuchet MS"/>
                <a:cs typeface="Trebuchet MS"/>
              </a:rPr>
              <a:t>setAlphabeticShortcut</a:t>
            </a:r>
            <a:r>
              <a:rPr lang="es-MX" sz="1400" spc="-10" dirty="0">
                <a:solidFill>
                  <a:schemeClr val="accent5">
                    <a:lumMod val="75000"/>
                  </a:schemeClr>
                </a:solidFill>
                <a:latin typeface="Trebuchet MS"/>
                <a:cs typeface="Trebuchet MS"/>
              </a:rPr>
              <a:t>(</a:t>
            </a:r>
            <a:r>
              <a:rPr lang="es-MX" sz="1400" spc="-10" dirty="0" err="1">
                <a:solidFill>
                  <a:schemeClr val="accent5">
                    <a:lumMod val="75000"/>
                  </a:schemeClr>
                </a:solidFill>
                <a:latin typeface="Trebuchet MS"/>
                <a:cs typeface="Trebuchet MS"/>
              </a:rPr>
              <a:t>char</a:t>
            </a:r>
            <a:r>
              <a:rPr lang="es-MX" sz="1400" spc="-10" dirty="0">
                <a:solidFill>
                  <a:schemeClr val="accent5">
                    <a:lumMod val="75000"/>
                  </a:schemeClr>
                </a:solidFill>
                <a:latin typeface="Trebuchet MS"/>
                <a:cs typeface="Trebuchet MS"/>
              </a:rPr>
              <a:t> </a:t>
            </a:r>
            <a:r>
              <a:rPr lang="es-MX" sz="1400" spc="-10" dirty="0" err="1">
                <a:solidFill>
                  <a:schemeClr val="accent5">
                    <a:lumMod val="75000"/>
                  </a:schemeClr>
                </a:solidFill>
                <a:latin typeface="Trebuchet MS"/>
                <a:cs typeface="Trebuchet MS"/>
              </a:rPr>
              <a:t>a</a:t>
            </a:r>
            <a:r>
              <a:rPr lang="es-MX" sz="1400" spc="-5" dirty="0" err="1">
                <a:solidFill>
                  <a:schemeClr val="accent5">
                    <a:lumMod val="75000"/>
                  </a:schemeClr>
                </a:solidFill>
                <a:latin typeface="Trebuchet MS"/>
                <a:cs typeface="Trebuchet MS"/>
              </a:rPr>
              <a:t>l</a:t>
            </a:r>
            <a:r>
              <a:rPr lang="es-MX" sz="1400" dirty="0" err="1">
                <a:solidFill>
                  <a:schemeClr val="accent5">
                    <a:lumMod val="75000"/>
                  </a:schemeClr>
                </a:solidFill>
                <a:latin typeface="Trebuchet MS"/>
                <a:cs typeface="Trebuchet MS"/>
              </a:rPr>
              <a:t>phaCha</a:t>
            </a:r>
            <a:r>
              <a:rPr lang="es-MX" sz="1400" spc="-5" dirty="0" err="1">
                <a:solidFill>
                  <a:schemeClr val="accent5">
                    <a:lumMod val="75000"/>
                  </a:schemeClr>
                </a:solidFill>
                <a:latin typeface="Trebuchet MS"/>
                <a:cs typeface="Trebuchet MS"/>
              </a:rPr>
              <a:t>r</a:t>
            </a:r>
            <a:r>
              <a:rPr lang="es-MX" sz="1400" dirty="0" smtClean="0">
                <a:solidFill>
                  <a:schemeClr val="accent5">
                    <a:lumMod val="75000"/>
                  </a:schemeClr>
                </a:solidFill>
                <a:latin typeface="Trebuchet MS"/>
                <a:cs typeface="Trebuchet MS"/>
              </a:rPr>
              <a:t>)</a:t>
            </a:r>
            <a:endParaRPr lang="es-MX" sz="1400" dirty="0">
              <a:solidFill>
                <a:schemeClr val="accent5">
                  <a:lumMod val="75000"/>
                </a:schemeClr>
              </a:solidFill>
            </a:endParaRPr>
          </a:p>
          <a:p>
            <a:pPr marL="587375" lvl="1" indent="-295275">
              <a:lnSpc>
                <a:spcPct val="100000"/>
              </a:lnSpc>
              <a:buClr>
                <a:srgbClr val="FFFFFF"/>
              </a:buClr>
              <a:buFont typeface="Arial"/>
              <a:buChar char="●"/>
              <a:tabLst>
                <a:tab pos="586740" algn="l"/>
              </a:tabLst>
            </a:pPr>
            <a:r>
              <a:rPr lang="es-MX" dirty="0">
                <a:solidFill>
                  <a:schemeClr val="accent5">
                    <a:lumMod val="75000"/>
                  </a:schemeClr>
                </a:solidFill>
                <a:latin typeface="Trebuchet MS"/>
                <a:cs typeface="Trebuchet MS"/>
              </a:rPr>
              <a:t>Cambia</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el</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acceso</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directo</a:t>
            </a:r>
            <a:r>
              <a:rPr lang="es-MX" spc="-5" dirty="0">
                <a:solidFill>
                  <a:schemeClr val="accent5">
                    <a:lumMod val="75000"/>
                  </a:schemeClr>
                </a:solidFill>
                <a:latin typeface="Trebuchet MS"/>
                <a:cs typeface="Trebuchet MS"/>
              </a:rPr>
              <a:t> </a:t>
            </a:r>
            <a:r>
              <a:rPr lang="es-MX" spc="-10" dirty="0">
                <a:solidFill>
                  <a:schemeClr val="accent5">
                    <a:lumMod val="75000"/>
                  </a:schemeClr>
                </a:solidFill>
                <a:latin typeface="Trebuchet MS"/>
                <a:cs typeface="Trebuchet MS"/>
              </a:rPr>
              <a:t>al</a:t>
            </a:r>
            <a:r>
              <a:rPr lang="es-MX" spc="-15" dirty="0">
                <a:solidFill>
                  <a:schemeClr val="accent5">
                    <a:lumMod val="75000"/>
                  </a:schemeClr>
                </a:solidFill>
                <a:latin typeface="Trebuchet MS"/>
                <a:cs typeface="Trebuchet MS"/>
              </a:rPr>
              <a:t>f</a:t>
            </a:r>
            <a:r>
              <a:rPr lang="es-MX" dirty="0">
                <a:solidFill>
                  <a:schemeClr val="accent5">
                    <a:lumMod val="75000"/>
                  </a:schemeClr>
                </a:solidFill>
                <a:latin typeface="Trebuchet MS"/>
                <a:cs typeface="Trebuchet MS"/>
              </a:rPr>
              <a:t>abético</a:t>
            </a:r>
            <a:r>
              <a:rPr lang="es-MX" spc="-5" dirty="0">
                <a:solidFill>
                  <a:schemeClr val="accent5">
                    <a:lumMod val="75000"/>
                  </a:schemeClr>
                </a:solidFill>
                <a:latin typeface="Trebuchet MS"/>
                <a:cs typeface="Trebuchet MS"/>
              </a:rPr>
              <a:t> </a:t>
            </a:r>
            <a:r>
              <a:rPr lang="es-MX" spc="-10" dirty="0">
                <a:solidFill>
                  <a:schemeClr val="accent5">
                    <a:lumMod val="75000"/>
                  </a:schemeClr>
                </a:solidFill>
                <a:latin typeface="Trebuchet MS"/>
                <a:cs typeface="Trebuchet MS"/>
              </a:rPr>
              <a:t>as</a:t>
            </a:r>
            <a:r>
              <a:rPr lang="es-MX" spc="-20" dirty="0">
                <a:solidFill>
                  <a:schemeClr val="accent5">
                    <a:lumMod val="75000"/>
                  </a:schemeClr>
                </a:solidFill>
                <a:latin typeface="Trebuchet MS"/>
                <a:cs typeface="Trebuchet MS"/>
              </a:rPr>
              <a:t>o</a:t>
            </a:r>
            <a:r>
              <a:rPr lang="es-MX" dirty="0">
                <a:solidFill>
                  <a:schemeClr val="accent5">
                    <a:lumMod val="75000"/>
                  </a:schemeClr>
                </a:solidFill>
                <a:latin typeface="Trebuchet MS"/>
                <a:cs typeface="Trebuchet MS"/>
              </a:rPr>
              <a:t>ciado</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a</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este</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element</a:t>
            </a:r>
            <a:r>
              <a:rPr lang="es-MX" spc="-5" dirty="0">
                <a:solidFill>
                  <a:schemeClr val="accent5">
                    <a:lumMod val="75000"/>
                  </a:schemeClr>
                </a:solidFill>
                <a:latin typeface="Trebuchet MS"/>
                <a:cs typeface="Trebuchet MS"/>
              </a:rPr>
              <a:t>o</a:t>
            </a:r>
            <a:r>
              <a:rPr lang="es-MX" dirty="0" smtClean="0">
                <a:solidFill>
                  <a:schemeClr val="accent5">
                    <a:lumMod val="75000"/>
                  </a:schemeClr>
                </a:solidFill>
                <a:latin typeface="Trebuchet MS"/>
                <a:cs typeface="Trebuchet MS"/>
              </a:rPr>
              <a:t>.</a:t>
            </a:r>
            <a:endParaRPr lang="es-MX" dirty="0">
              <a:solidFill>
                <a:schemeClr val="accent5">
                  <a:lumMod val="75000"/>
                </a:schemeClr>
              </a:solidFill>
            </a:endParaRPr>
          </a:p>
          <a:p>
            <a:pPr marL="295275" indent="-282575">
              <a:lnSpc>
                <a:spcPct val="100000"/>
              </a:lnSpc>
              <a:buClr>
                <a:srgbClr val="FFFFFF"/>
              </a:buClr>
              <a:buFont typeface="Arial"/>
              <a:buChar char="●"/>
              <a:tabLst>
                <a:tab pos="294640" algn="l"/>
              </a:tabLst>
            </a:pPr>
            <a:r>
              <a:rPr lang="es-MX" sz="1400" spc="-10" dirty="0" err="1">
                <a:solidFill>
                  <a:schemeClr val="accent5">
                    <a:lumMod val="75000"/>
                  </a:schemeClr>
                </a:solidFill>
                <a:latin typeface="Trebuchet MS"/>
                <a:cs typeface="Trebuchet MS"/>
              </a:rPr>
              <a:t>setNumericShortcut</a:t>
            </a:r>
            <a:r>
              <a:rPr lang="es-MX" sz="1400" spc="-10" dirty="0">
                <a:solidFill>
                  <a:schemeClr val="accent5">
                    <a:lumMod val="75000"/>
                  </a:schemeClr>
                </a:solidFill>
                <a:latin typeface="Trebuchet MS"/>
                <a:cs typeface="Trebuchet MS"/>
              </a:rPr>
              <a:t>(</a:t>
            </a:r>
            <a:r>
              <a:rPr lang="es-MX" sz="1400" spc="-10" dirty="0" err="1">
                <a:solidFill>
                  <a:schemeClr val="accent5">
                    <a:lumMod val="75000"/>
                  </a:schemeClr>
                </a:solidFill>
                <a:latin typeface="Trebuchet MS"/>
                <a:cs typeface="Trebuchet MS"/>
              </a:rPr>
              <a:t>char</a:t>
            </a:r>
            <a:r>
              <a:rPr lang="es-MX" sz="1400" spc="-10" dirty="0">
                <a:solidFill>
                  <a:schemeClr val="accent5">
                    <a:lumMod val="75000"/>
                  </a:schemeClr>
                </a:solidFill>
                <a:latin typeface="Trebuchet MS"/>
                <a:cs typeface="Trebuchet MS"/>
              </a:rPr>
              <a:t> </a:t>
            </a:r>
            <a:r>
              <a:rPr lang="es-MX" sz="1400" spc="-10" dirty="0" err="1">
                <a:solidFill>
                  <a:schemeClr val="accent5">
                    <a:lumMod val="75000"/>
                  </a:schemeClr>
                </a:solidFill>
                <a:latin typeface="Trebuchet MS"/>
                <a:cs typeface="Trebuchet MS"/>
              </a:rPr>
              <a:t>numericChar</a:t>
            </a:r>
            <a:r>
              <a:rPr lang="es-MX" sz="1400" spc="-10" dirty="0" smtClean="0">
                <a:solidFill>
                  <a:schemeClr val="accent5">
                    <a:lumMod val="75000"/>
                  </a:schemeClr>
                </a:solidFill>
                <a:latin typeface="Trebuchet MS"/>
                <a:cs typeface="Trebuchet MS"/>
              </a:rPr>
              <a:t>)</a:t>
            </a:r>
            <a:endParaRPr lang="es-MX" sz="1400" dirty="0">
              <a:solidFill>
                <a:schemeClr val="accent5">
                  <a:lumMod val="75000"/>
                </a:schemeClr>
              </a:solidFill>
            </a:endParaRPr>
          </a:p>
          <a:p>
            <a:pPr marL="584200" marR="894715" lvl="1" indent="-292100">
              <a:lnSpc>
                <a:spcPct val="100899"/>
              </a:lnSpc>
              <a:buClr>
                <a:srgbClr val="FFFFFF"/>
              </a:buClr>
              <a:buFont typeface="Arial"/>
              <a:buChar char="●"/>
              <a:tabLst>
                <a:tab pos="586740" algn="l"/>
              </a:tabLst>
            </a:pPr>
            <a:r>
              <a:rPr lang="es-MX" dirty="0">
                <a:solidFill>
                  <a:schemeClr val="accent5">
                    <a:lumMod val="75000"/>
                  </a:schemeClr>
                </a:solidFill>
                <a:latin typeface="Trebuchet MS"/>
                <a:cs typeface="Trebuchet MS"/>
              </a:rPr>
              <a:t>Cambia</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el</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mét</a:t>
            </a:r>
            <a:r>
              <a:rPr lang="es-MX" spc="-5" dirty="0">
                <a:solidFill>
                  <a:schemeClr val="accent5">
                    <a:lumMod val="75000"/>
                  </a:schemeClr>
                </a:solidFill>
                <a:latin typeface="Trebuchet MS"/>
                <a:cs typeface="Trebuchet MS"/>
              </a:rPr>
              <a:t>o</a:t>
            </a:r>
            <a:r>
              <a:rPr lang="es-MX" spc="-15" dirty="0">
                <a:solidFill>
                  <a:schemeClr val="accent5">
                    <a:lumMod val="75000"/>
                  </a:schemeClr>
                </a:solidFill>
                <a:latin typeface="Trebuchet MS"/>
                <a:cs typeface="Trebuchet MS"/>
              </a:rPr>
              <a:t>do</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abreviado</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numérico</a:t>
            </a:r>
            <a:r>
              <a:rPr lang="es-MX" spc="-5" dirty="0">
                <a:solidFill>
                  <a:schemeClr val="accent5">
                    <a:lumMod val="75000"/>
                  </a:schemeClr>
                </a:solidFill>
                <a:latin typeface="Trebuchet MS"/>
                <a:cs typeface="Trebuchet MS"/>
              </a:rPr>
              <a:t> </a:t>
            </a:r>
            <a:r>
              <a:rPr lang="es-MX" spc="-10" dirty="0">
                <a:solidFill>
                  <a:schemeClr val="accent5">
                    <a:lumMod val="75000"/>
                  </a:schemeClr>
                </a:solidFill>
                <a:latin typeface="Trebuchet MS"/>
                <a:cs typeface="Trebuchet MS"/>
              </a:rPr>
              <a:t>as</a:t>
            </a:r>
            <a:r>
              <a:rPr lang="es-MX" spc="-20" dirty="0">
                <a:solidFill>
                  <a:schemeClr val="accent5">
                    <a:lumMod val="75000"/>
                  </a:schemeClr>
                </a:solidFill>
                <a:latin typeface="Trebuchet MS"/>
                <a:cs typeface="Trebuchet MS"/>
              </a:rPr>
              <a:t>o</a:t>
            </a:r>
            <a:r>
              <a:rPr lang="es-MX" dirty="0">
                <a:solidFill>
                  <a:schemeClr val="accent5">
                    <a:lumMod val="75000"/>
                  </a:schemeClr>
                </a:solidFill>
                <a:latin typeface="Trebuchet MS"/>
                <a:cs typeface="Trebuchet MS"/>
              </a:rPr>
              <a:t>ciado</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a</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este e</a:t>
            </a:r>
            <a:r>
              <a:rPr lang="es-MX" spc="-5" dirty="0">
                <a:solidFill>
                  <a:schemeClr val="accent5">
                    <a:lumMod val="75000"/>
                  </a:schemeClr>
                </a:solidFill>
                <a:latin typeface="Trebuchet MS"/>
                <a:cs typeface="Trebuchet MS"/>
              </a:rPr>
              <a:t>l</a:t>
            </a:r>
            <a:r>
              <a:rPr lang="es-MX" dirty="0">
                <a:solidFill>
                  <a:schemeClr val="accent5">
                    <a:lumMod val="75000"/>
                  </a:schemeClr>
                </a:solidFill>
                <a:latin typeface="Trebuchet MS"/>
                <a:cs typeface="Trebuchet MS"/>
              </a:rPr>
              <a:t>ement</a:t>
            </a:r>
            <a:r>
              <a:rPr lang="es-MX" spc="-5" dirty="0">
                <a:solidFill>
                  <a:schemeClr val="accent5">
                    <a:lumMod val="75000"/>
                  </a:schemeClr>
                </a:solidFill>
                <a:latin typeface="Trebuchet MS"/>
                <a:cs typeface="Trebuchet MS"/>
              </a:rPr>
              <a:t>o</a:t>
            </a:r>
            <a:r>
              <a:rPr lang="es-MX" dirty="0" smtClean="0">
                <a:solidFill>
                  <a:schemeClr val="accent5">
                    <a:lumMod val="75000"/>
                  </a:schemeClr>
                </a:solidFill>
                <a:latin typeface="Trebuchet MS"/>
                <a:cs typeface="Trebuchet MS"/>
              </a:rPr>
              <a:t>.</a:t>
            </a:r>
            <a:endParaRPr lang="es-MX" dirty="0">
              <a:solidFill>
                <a:schemeClr val="accent5">
                  <a:lumMod val="75000"/>
                </a:schemeClr>
              </a:solidFill>
            </a:endParaRPr>
          </a:p>
          <a:p>
            <a:pPr marL="295275" indent="-282575">
              <a:lnSpc>
                <a:spcPct val="100000"/>
              </a:lnSpc>
              <a:buClr>
                <a:srgbClr val="FFFFFF"/>
              </a:buClr>
              <a:buFont typeface="Arial"/>
              <a:buChar char="●"/>
              <a:tabLst>
                <a:tab pos="294640" algn="l"/>
              </a:tabLst>
            </a:pPr>
            <a:r>
              <a:rPr lang="es-MX" sz="1400" dirty="0" err="1" smtClean="0">
                <a:solidFill>
                  <a:schemeClr val="accent5">
                    <a:lumMod val="75000"/>
                  </a:schemeClr>
                </a:solidFill>
                <a:latin typeface="Trebuchet MS"/>
                <a:cs typeface="Trebuchet MS"/>
              </a:rPr>
              <a:t>menuItem.</a:t>
            </a:r>
            <a:r>
              <a:rPr lang="es-MX" sz="1400" spc="-10" dirty="0" err="1" smtClean="0">
                <a:solidFill>
                  <a:schemeClr val="accent5">
                    <a:lumMod val="75000"/>
                  </a:schemeClr>
                </a:solidFill>
                <a:latin typeface="Trebuchet MS"/>
                <a:cs typeface="Trebuchet MS"/>
              </a:rPr>
              <a:t>setShortcu</a:t>
            </a:r>
            <a:r>
              <a:rPr lang="es-MX" sz="1400" spc="-5" dirty="0" err="1" smtClean="0">
                <a:solidFill>
                  <a:schemeClr val="accent5">
                    <a:lumMod val="75000"/>
                  </a:schemeClr>
                </a:solidFill>
                <a:latin typeface="Trebuchet MS"/>
                <a:cs typeface="Trebuchet MS"/>
              </a:rPr>
              <a:t>t</a:t>
            </a:r>
            <a:r>
              <a:rPr lang="es-MX" sz="1400" dirty="0">
                <a:solidFill>
                  <a:schemeClr val="accent5">
                    <a:lumMod val="75000"/>
                  </a:schemeClr>
                </a:solidFill>
                <a:latin typeface="Trebuchet MS"/>
                <a:cs typeface="Trebuchet MS"/>
              </a:rPr>
              <a:t>(‘1’,’a</a:t>
            </a:r>
            <a:r>
              <a:rPr lang="es-MX" sz="1400" dirty="0" smtClean="0">
                <a:solidFill>
                  <a:schemeClr val="accent5">
                    <a:lumMod val="75000"/>
                  </a:schemeClr>
                </a:solidFill>
                <a:latin typeface="Trebuchet MS"/>
                <a:cs typeface="Trebuchet MS"/>
              </a:rPr>
              <a:t>’)</a:t>
            </a:r>
            <a:endParaRPr lang="es-MX" sz="1400" dirty="0">
              <a:solidFill>
                <a:schemeClr val="accent5">
                  <a:lumMod val="75000"/>
                </a:schemeClr>
              </a:solidFill>
            </a:endParaRPr>
          </a:p>
          <a:p>
            <a:pPr marL="584200" marR="547370" lvl="1" indent="-292100">
              <a:lnSpc>
                <a:spcPct val="100899"/>
              </a:lnSpc>
              <a:buClr>
                <a:srgbClr val="FFFFFF"/>
              </a:buClr>
              <a:buFont typeface="Arial"/>
              <a:buChar char="●"/>
              <a:tabLst>
                <a:tab pos="586740" algn="l"/>
              </a:tabLst>
            </a:pPr>
            <a:r>
              <a:rPr lang="es-MX" dirty="0">
                <a:solidFill>
                  <a:schemeClr val="accent5">
                    <a:lumMod val="75000"/>
                  </a:schemeClr>
                </a:solidFill>
                <a:latin typeface="Trebuchet MS"/>
                <a:cs typeface="Trebuchet MS"/>
              </a:rPr>
              <a:t>Cambia</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tanto</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el</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acceso</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directo</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numérico</a:t>
            </a:r>
            <a:r>
              <a:rPr lang="es-MX" spc="-5" dirty="0">
                <a:solidFill>
                  <a:schemeClr val="accent5">
                    <a:lumMod val="75000"/>
                  </a:schemeClr>
                </a:solidFill>
                <a:latin typeface="Trebuchet MS"/>
                <a:cs typeface="Trebuchet MS"/>
              </a:rPr>
              <a:t> </a:t>
            </a:r>
            <a:r>
              <a:rPr lang="es-MX" spc="-10" dirty="0">
                <a:solidFill>
                  <a:schemeClr val="accent5">
                    <a:lumMod val="75000"/>
                  </a:schemeClr>
                </a:solidFill>
                <a:latin typeface="Trebuchet MS"/>
                <a:cs typeface="Trebuchet MS"/>
              </a:rPr>
              <a:t>c</a:t>
            </a:r>
            <a:r>
              <a:rPr lang="es-MX" spc="-20" dirty="0">
                <a:solidFill>
                  <a:schemeClr val="accent5">
                    <a:lumMod val="75000"/>
                  </a:schemeClr>
                </a:solidFill>
                <a:latin typeface="Trebuchet MS"/>
                <a:cs typeface="Trebuchet MS"/>
              </a:rPr>
              <a:t>o</a:t>
            </a:r>
            <a:r>
              <a:rPr lang="es-MX" spc="-15" dirty="0">
                <a:solidFill>
                  <a:schemeClr val="accent5">
                    <a:lumMod val="75000"/>
                  </a:schemeClr>
                </a:solidFill>
                <a:latin typeface="Trebuchet MS"/>
                <a:cs typeface="Trebuchet MS"/>
              </a:rPr>
              <a:t>mo</a:t>
            </a:r>
            <a:r>
              <a:rPr lang="es-MX" spc="-5" dirty="0">
                <a:solidFill>
                  <a:schemeClr val="accent5">
                    <a:lumMod val="75000"/>
                  </a:schemeClr>
                </a:solidFill>
                <a:latin typeface="Trebuchet MS"/>
                <a:cs typeface="Trebuchet MS"/>
              </a:rPr>
              <a:t> </a:t>
            </a:r>
            <a:r>
              <a:rPr lang="es-MX" spc="-10" dirty="0">
                <a:solidFill>
                  <a:schemeClr val="accent5">
                    <a:lumMod val="75000"/>
                  </a:schemeClr>
                </a:solidFill>
                <a:latin typeface="Trebuchet MS"/>
                <a:cs typeface="Trebuchet MS"/>
              </a:rPr>
              <a:t>al</a:t>
            </a:r>
            <a:r>
              <a:rPr lang="es-MX" spc="-15" dirty="0">
                <a:solidFill>
                  <a:schemeClr val="accent5">
                    <a:lumMod val="75000"/>
                  </a:schemeClr>
                </a:solidFill>
                <a:latin typeface="Trebuchet MS"/>
                <a:cs typeface="Trebuchet MS"/>
              </a:rPr>
              <a:t>f</a:t>
            </a:r>
            <a:r>
              <a:rPr lang="es-MX" dirty="0">
                <a:solidFill>
                  <a:schemeClr val="accent5">
                    <a:lumMod val="75000"/>
                  </a:schemeClr>
                </a:solidFill>
                <a:latin typeface="Trebuchet MS"/>
                <a:cs typeface="Trebuchet MS"/>
              </a:rPr>
              <a:t>abético a</a:t>
            </a:r>
            <a:r>
              <a:rPr lang="es-MX" spc="-5" dirty="0">
                <a:solidFill>
                  <a:schemeClr val="accent5">
                    <a:lumMod val="75000"/>
                  </a:schemeClr>
                </a:solidFill>
                <a:latin typeface="Trebuchet MS"/>
                <a:cs typeface="Trebuchet MS"/>
              </a:rPr>
              <a:t>s</a:t>
            </a:r>
            <a:r>
              <a:rPr lang="es-MX" spc="-20" dirty="0">
                <a:solidFill>
                  <a:schemeClr val="accent5">
                    <a:lumMod val="75000"/>
                  </a:schemeClr>
                </a:solidFill>
                <a:latin typeface="Trebuchet MS"/>
                <a:cs typeface="Trebuchet MS"/>
              </a:rPr>
              <a:t>o</a:t>
            </a:r>
            <a:r>
              <a:rPr lang="es-MX" dirty="0">
                <a:solidFill>
                  <a:schemeClr val="accent5">
                    <a:lumMod val="75000"/>
                  </a:schemeClr>
                </a:solidFill>
                <a:latin typeface="Trebuchet MS"/>
                <a:cs typeface="Trebuchet MS"/>
              </a:rPr>
              <a:t>ciado</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a e</a:t>
            </a:r>
            <a:r>
              <a:rPr lang="es-MX" spc="-5" dirty="0">
                <a:solidFill>
                  <a:schemeClr val="accent5">
                    <a:lumMod val="75000"/>
                  </a:schemeClr>
                </a:solidFill>
                <a:latin typeface="Trebuchet MS"/>
                <a:cs typeface="Trebuchet MS"/>
              </a:rPr>
              <a:t>s</a:t>
            </a:r>
            <a:r>
              <a:rPr lang="es-MX" dirty="0">
                <a:solidFill>
                  <a:schemeClr val="accent5">
                    <a:lumMod val="75000"/>
                  </a:schemeClr>
                </a:solidFill>
                <a:latin typeface="Trebuchet MS"/>
                <a:cs typeface="Trebuchet MS"/>
              </a:rPr>
              <a:t>te</a:t>
            </a:r>
            <a:r>
              <a:rPr lang="es-MX" spc="-5" dirty="0">
                <a:solidFill>
                  <a:schemeClr val="accent5">
                    <a:lumMod val="75000"/>
                  </a:schemeClr>
                </a:solidFill>
                <a:latin typeface="Trebuchet MS"/>
                <a:cs typeface="Trebuchet MS"/>
              </a:rPr>
              <a:t> </a:t>
            </a:r>
            <a:r>
              <a:rPr lang="es-MX" dirty="0">
                <a:solidFill>
                  <a:schemeClr val="accent5">
                    <a:lumMod val="75000"/>
                  </a:schemeClr>
                </a:solidFill>
                <a:latin typeface="Trebuchet MS"/>
                <a:cs typeface="Trebuchet MS"/>
              </a:rPr>
              <a:t>e</a:t>
            </a:r>
            <a:r>
              <a:rPr lang="es-MX" spc="-5" dirty="0">
                <a:solidFill>
                  <a:schemeClr val="accent5">
                    <a:lumMod val="75000"/>
                  </a:schemeClr>
                </a:solidFill>
                <a:latin typeface="Trebuchet MS"/>
                <a:cs typeface="Trebuchet MS"/>
              </a:rPr>
              <a:t>l</a:t>
            </a:r>
            <a:r>
              <a:rPr lang="es-MX" dirty="0">
                <a:solidFill>
                  <a:schemeClr val="accent5">
                    <a:lumMod val="75000"/>
                  </a:schemeClr>
                </a:solidFill>
                <a:latin typeface="Trebuchet MS"/>
                <a:cs typeface="Trebuchet MS"/>
              </a:rPr>
              <a:t>e</a:t>
            </a:r>
            <a:r>
              <a:rPr lang="es-MX" dirty="0">
                <a:solidFill>
                  <a:schemeClr val="bg1"/>
                </a:solidFill>
                <a:latin typeface="Trebuchet MS"/>
                <a:cs typeface="Trebuchet MS"/>
              </a:rPr>
              <a:t>ment</a:t>
            </a:r>
            <a:r>
              <a:rPr lang="es-MX" spc="-5" dirty="0">
                <a:solidFill>
                  <a:schemeClr val="bg1"/>
                </a:solidFill>
                <a:latin typeface="Trebuchet MS"/>
                <a:cs typeface="Trebuchet MS"/>
              </a:rPr>
              <a:t>o</a:t>
            </a:r>
            <a:r>
              <a:rPr lang="es-MX" dirty="0" smtClean="0">
                <a:solidFill>
                  <a:schemeClr val="accent5">
                    <a:lumMod val="75000"/>
                  </a:schemeClr>
                </a:solidFill>
                <a:latin typeface="Trebuchet MS"/>
                <a:cs typeface="Trebuchet MS"/>
              </a:rPr>
              <a:t>.</a:t>
            </a:r>
            <a:endParaRPr lang="es-MX" dirty="0">
              <a:solidFill>
                <a:schemeClr val="accent5">
                  <a:lumMod val="75000"/>
                </a:schemeClr>
              </a:solidFill>
              <a:latin typeface="Trebuchet MS"/>
              <a:cs typeface="Trebuchet MS"/>
            </a:endParaRPr>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67929574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Iconos</a:t>
            </a:r>
            <a:endParaRPr lang="es-MX" dirty="0"/>
          </a:p>
        </p:txBody>
      </p:sp>
      <p:sp>
        <p:nvSpPr>
          <p:cNvPr id="3" name="Marcador de texto 2"/>
          <p:cNvSpPr>
            <a:spLocks noGrp="1"/>
          </p:cNvSpPr>
          <p:nvPr>
            <p:ph type="body" idx="1"/>
          </p:nvPr>
        </p:nvSpPr>
        <p:spPr/>
        <p:txBody>
          <a:bodyPr/>
          <a:lstStyle/>
          <a:p>
            <a:pPr marL="292100" marR="12700" indent="-279400">
              <a:lnSpc>
                <a:spcPts val="2600"/>
              </a:lnSpc>
              <a:buClr>
                <a:srgbClr val="FFFFFF"/>
              </a:buClr>
              <a:buFont typeface="Arial"/>
              <a:buChar char="●"/>
              <a:tabLst>
                <a:tab pos="294640" algn="l"/>
              </a:tabLst>
            </a:pPr>
            <a:r>
              <a:rPr lang="es-MX" spc="-15" dirty="0">
                <a:solidFill>
                  <a:srgbClr val="D23369"/>
                </a:solidFill>
                <a:latin typeface="Trebuchet MS"/>
                <a:cs typeface="Trebuchet MS"/>
              </a:rPr>
              <a:t>L</a:t>
            </a:r>
            <a:r>
              <a:rPr lang="es-MX" spc="-20" dirty="0">
                <a:solidFill>
                  <a:srgbClr val="D23369"/>
                </a:solidFill>
                <a:latin typeface="Trebuchet MS"/>
                <a:cs typeface="Trebuchet MS"/>
              </a:rPr>
              <a:t>o</a:t>
            </a:r>
            <a:r>
              <a:rPr lang="es-MX" spc="-10" dirty="0">
                <a:solidFill>
                  <a:srgbClr val="D23369"/>
                </a:solidFill>
                <a:latin typeface="Trebuchet MS"/>
                <a:cs typeface="Trebuchet MS"/>
              </a:rPr>
              <a:t>s</a:t>
            </a:r>
            <a:r>
              <a:rPr lang="es-MX" spc="-5" dirty="0">
                <a:solidFill>
                  <a:srgbClr val="D23369"/>
                </a:solidFill>
                <a:latin typeface="Trebuchet MS"/>
                <a:cs typeface="Trebuchet MS"/>
              </a:rPr>
              <a:t> </a:t>
            </a:r>
            <a:r>
              <a:rPr lang="es-MX" spc="-10" dirty="0">
                <a:solidFill>
                  <a:srgbClr val="D23369"/>
                </a:solidFill>
                <a:latin typeface="Trebuchet MS"/>
                <a:cs typeface="Trebuchet MS"/>
              </a:rPr>
              <a:t>íc</a:t>
            </a:r>
            <a:r>
              <a:rPr lang="es-MX" spc="-20" dirty="0">
                <a:solidFill>
                  <a:srgbClr val="D23369"/>
                </a:solidFill>
                <a:latin typeface="Trebuchet MS"/>
                <a:cs typeface="Trebuchet MS"/>
              </a:rPr>
              <a:t>o</a:t>
            </a:r>
            <a:r>
              <a:rPr lang="es-MX" dirty="0">
                <a:solidFill>
                  <a:srgbClr val="D23369"/>
                </a:solidFill>
                <a:latin typeface="Trebuchet MS"/>
                <a:cs typeface="Trebuchet MS"/>
              </a:rPr>
              <a:t>n</a:t>
            </a:r>
            <a:r>
              <a:rPr lang="es-MX" spc="-5" dirty="0">
                <a:solidFill>
                  <a:srgbClr val="D23369"/>
                </a:solidFill>
                <a:latin typeface="Trebuchet MS"/>
                <a:cs typeface="Trebuchet MS"/>
              </a:rPr>
              <a:t>o</a:t>
            </a:r>
            <a:r>
              <a:rPr lang="es-MX" spc="-10" dirty="0">
                <a:solidFill>
                  <a:srgbClr val="D23369"/>
                </a:solidFill>
                <a:latin typeface="Trebuchet MS"/>
                <a:cs typeface="Trebuchet MS"/>
              </a:rPr>
              <a:t>s</a:t>
            </a:r>
            <a:r>
              <a:rPr lang="es-MX" spc="-5" dirty="0">
                <a:solidFill>
                  <a:srgbClr val="D23369"/>
                </a:solidFill>
                <a:latin typeface="Trebuchet MS"/>
                <a:cs typeface="Trebuchet MS"/>
              </a:rPr>
              <a:t> </a:t>
            </a:r>
            <a:r>
              <a:rPr lang="es-MX" spc="-15" dirty="0">
                <a:solidFill>
                  <a:srgbClr val="D23369"/>
                </a:solidFill>
                <a:latin typeface="Trebuchet MS"/>
                <a:cs typeface="Trebuchet MS"/>
              </a:rPr>
              <a:t>s</a:t>
            </a:r>
            <a:r>
              <a:rPr lang="es-MX" spc="-20" dirty="0">
                <a:solidFill>
                  <a:srgbClr val="D23369"/>
                </a:solidFill>
                <a:latin typeface="Trebuchet MS"/>
                <a:cs typeface="Trebuchet MS"/>
              </a:rPr>
              <a:t>o</a:t>
            </a:r>
            <a:r>
              <a:rPr lang="es-MX" dirty="0">
                <a:solidFill>
                  <a:srgbClr val="D23369"/>
                </a:solidFill>
                <a:latin typeface="Trebuchet MS"/>
                <a:cs typeface="Trebuchet MS"/>
              </a:rPr>
              <a:t>n a</a:t>
            </a:r>
            <a:r>
              <a:rPr lang="es-MX" spc="-5" dirty="0">
                <a:solidFill>
                  <a:srgbClr val="D23369"/>
                </a:solidFill>
                <a:latin typeface="Trebuchet MS"/>
                <a:cs typeface="Trebuchet MS"/>
              </a:rPr>
              <a:t>r</a:t>
            </a:r>
            <a:r>
              <a:rPr lang="es-MX" dirty="0">
                <a:solidFill>
                  <a:srgbClr val="D23369"/>
                </a:solidFill>
                <a:latin typeface="Trebuchet MS"/>
                <a:cs typeface="Trebuchet MS"/>
              </a:rPr>
              <a:t>chi</a:t>
            </a:r>
            <a:r>
              <a:rPr lang="es-MX" spc="-5" dirty="0">
                <a:solidFill>
                  <a:srgbClr val="D23369"/>
                </a:solidFill>
                <a:latin typeface="Trebuchet MS"/>
                <a:cs typeface="Trebuchet MS"/>
              </a:rPr>
              <a:t>v</a:t>
            </a:r>
            <a:r>
              <a:rPr lang="es-MX" spc="-20" dirty="0">
                <a:solidFill>
                  <a:srgbClr val="D23369"/>
                </a:solidFill>
                <a:latin typeface="Trebuchet MS"/>
                <a:cs typeface="Trebuchet MS"/>
              </a:rPr>
              <a:t>o</a:t>
            </a:r>
            <a:r>
              <a:rPr lang="es-MX" spc="-10" dirty="0">
                <a:solidFill>
                  <a:srgbClr val="D23369"/>
                </a:solidFill>
                <a:latin typeface="Trebuchet MS"/>
                <a:cs typeface="Trebuchet MS"/>
              </a:rPr>
              <a:t>s</a:t>
            </a:r>
            <a:r>
              <a:rPr lang="es-MX" spc="-5" dirty="0">
                <a:solidFill>
                  <a:srgbClr val="D23369"/>
                </a:solidFill>
                <a:latin typeface="Trebuchet MS"/>
                <a:cs typeface="Trebuchet MS"/>
              </a:rPr>
              <a:t> </a:t>
            </a:r>
            <a:r>
              <a:rPr lang="es-MX" dirty="0">
                <a:solidFill>
                  <a:srgbClr val="D23369"/>
                </a:solidFill>
                <a:latin typeface="Trebuchet MS"/>
                <a:cs typeface="Trebuchet MS"/>
              </a:rPr>
              <a:t>de tipo</a:t>
            </a:r>
            <a:r>
              <a:rPr lang="es-MX" spc="-5" dirty="0">
                <a:solidFill>
                  <a:srgbClr val="D23369"/>
                </a:solidFill>
                <a:latin typeface="Trebuchet MS"/>
                <a:cs typeface="Trebuchet MS"/>
              </a:rPr>
              <a:t> </a:t>
            </a:r>
            <a:r>
              <a:rPr lang="es-MX" spc="-15" dirty="0">
                <a:solidFill>
                  <a:srgbClr val="D23369"/>
                </a:solidFill>
                <a:latin typeface="Trebuchet MS"/>
                <a:cs typeface="Trebuchet MS"/>
              </a:rPr>
              <a:t>r</a:t>
            </a:r>
            <a:r>
              <a:rPr lang="es-MX" dirty="0">
                <a:solidFill>
                  <a:srgbClr val="D23369"/>
                </a:solidFill>
                <a:latin typeface="Trebuchet MS"/>
                <a:cs typeface="Trebuchet MS"/>
              </a:rPr>
              <a:t>ecu</a:t>
            </a:r>
            <a:r>
              <a:rPr lang="es-MX" spc="-5" dirty="0">
                <a:solidFill>
                  <a:srgbClr val="D23369"/>
                </a:solidFill>
                <a:latin typeface="Trebuchet MS"/>
                <a:cs typeface="Trebuchet MS"/>
              </a:rPr>
              <a:t>r</a:t>
            </a:r>
            <a:r>
              <a:rPr lang="es-MX" spc="-15" dirty="0">
                <a:solidFill>
                  <a:srgbClr val="D23369"/>
                </a:solidFill>
                <a:latin typeface="Trebuchet MS"/>
                <a:cs typeface="Trebuchet MS"/>
              </a:rPr>
              <a:t>so almacenad</a:t>
            </a:r>
            <a:r>
              <a:rPr lang="es-MX" spc="-10" dirty="0">
                <a:solidFill>
                  <a:srgbClr val="D23369"/>
                </a:solidFill>
                <a:latin typeface="Trebuchet MS"/>
                <a:cs typeface="Trebuchet MS"/>
              </a:rPr>
              <a:t>os</a:t>
            </a:r>
            <a:r>
              <a:rPr lang="es-MX" spc="-5" dirty="0">
                <a:solidFill>
                  <a:srgbClr val="D23369"/>
                </a:solidFill>
                <a:latin typeface="Trebuchet MS"/>
                <a:cs typeface="Trebuchet MS"/>
              </a:rPr>
              <a:t> </a:t>
            </a:r>
            <a:r>
              <a:rPr lang="es-MX" dirty="0">
                <a:solidFill>
                  <a:srgbClr val="D23369"/>
                </a:solidFill>
                <a:latin typeface="Trebuchet MS"/>
                <a:cs typeface="Trebuchet MS"/>
              </a:rPr>
              <a:t>en </a:t>
            </a:r>
            <a:r>
              <a:rPr lang="es-MX" spc="-5" dirty="0">
                <a:solidFill>
                  <a:srgbClr val="D23369"/>
                </a:solidFill>
                <a:latin typeface="Trebuchet MS"/>
                <a:cs typeface="Trebuchet MS"/>
              </a:rPr>
              <a:t>l</a:t>
            </a:r>
            <a:r>
              <a:rPr lang="es-MX" dirty="0">
                <a:solidFill>
                  <a:srgbClr val="D23369"/>
                </a:solidFill>
                <a:latin typeface="Trebuchet MS"/>
                <a:cs typeface="Trebuchet MS"/>
              </a:rPr>
              <a:t>a </a:t>
            </a:r>
            <a:r>
              <a:rPr lang="es-MX" spc="-5" dirty="0">
                <a:solidFill>
                  <a:srgbClr val="D23369"/>
                </a:solidFill>
                <a:latin typeface="Trebuchet MS"/>
                <a:cs typeface="Trebuchet MS"/>
              </a:rPr>
              <a:t>c</a:t>
            </a:r>
            <a:r>
              <a:rPr lang="es-MX" dirty="0">
                <a:solidFill>
                  <a:srgbClr val="D23369"/>
                </a:solidFill>
                <a:latin typeface="Trebuchet MS"/>
                <a:cs typeface="Trebuchet MS"/>
              </a:rPr>
              <a:t>a</a:t>
            </a:r>
            <a:r>
              <a:rPr lang="es-MX" spc="-5" dirty="0">
                <a:solidFill>
                  <a:srgbClr val="D23369"/>
                </a:solidFill>
                <a:latin typeface="Trebuchet MS"/>
                <a:cs typeface="Trebuchet MS"/>
              </a:rPr>
              <a:t>rp</a:t>
            </a:r>
            <a:r>
              <a:rPr lang="es-MX" dirty="0">
                <a:solidFill>
                  <a:srgbClr val="D23369"/>
                </a:solidFill>
                <a:latin typeface="Trebuchet MS"/>
                <a:cs typeface="Trebuchet MS"/>
              </a:rPr>
              <a:t>eta </a:t>
            </a:r>
            <a:r>
              <a:rPr lang="es-MX" spc="-5" dirty="0">
                <a:solidFill>
                  <a:srgbClr val="D23369"/>
                </a:solidFill>
                <a:latin typeface="Trebuchet MS"/>
                <a:cs typeface="Trebuchet MS"/>
              </a:rPr>
              <a:t>r</a:t>
            </a:r>
            <a:r>
              <a:rPr lang="es-MX" dirty="0">
                <a:solidFill>
                  <a:srgbClr val="D23369"/>
                </a:solidFill>
                <a:latin typeface="Trebuchet MS"/>
                <a:cs typeface="Trebuchet MS"/>
              </a:rPr>
              <a:t>e</a:t>
            </a:r>
            <a:r>
              <a:rPr lang="es-MX" spc="-5" dirty="0">
                <a:solidFill>
                  <a:srgbClr val="D23369"/>
                </a:solidFill>
                <a:latin typeface="Trebuchet MS"/>
                <a:cs typeface="Trebuchet MS"/>
              </a:rPr>
              <a:t>s/</a:t>
            </a:r>
            <a:r>
              <a:rPr lang="es-MX" dirty="0" err="1">
                <a:solidFill>
                  <a:srgbClr val="D23369"/>
                </a:solidFill>
                <a:latin typeface="Trebuchet MS"/>
                <a:cs typeface="Trebuchet MS"/>
              </a:rPr>
              <a:t>drawabl</a:t>
            </a:r>
            <a:r>
              <a:rPr lang="es-MX" spc="-5" dirty="0" err="1">
                <a:solidFill>
                  <a:srgbClr val="D23369"/>
                </a:solidFill>
                <a:latin typeface="Trebuchet MS"/>
                <a:cs typeface="Trebuchet MS"/>
              </a:rPr>
              <a:t>e</a:t>
            </a:r>
            <a:r>
              <a:rPr lang="es-MX" dirty="0" smtClean="0">
                <a:solidFill>
                  <a:srgbClr val="D23369"/>
                </a:solidFill>
                <a:latin typeface="Trebuchet MS"/>
                <a:cs typeface="Trebuchet MS"/>
              </a:rPr>
              <a:t>.</a:t>
            </a:r>
            <a:endParaRPr lang="es-MX" sz="800" dirty="0">
              <a:solidFill>
                <a:srgbClr val="D23369"/>
              </a:solidFill>
            </a:endParaRPr>
          </a:p>
          <a:p>
            <a:pPr marL="295275" indent="-282575">
              <a:lnSpc>
                <a:spcPct val="100000"/>
              </a:lnSpc>
              <a:buClr>
                <a:srgbClr val="FFFFFF"/>
              </a:buClr>
              <a:buFont typeface="Arial"/>
              <a:buChar char="●"/>
              <a:tabLst>
                <a:tab pos="294640" algn="l"/>
              </a:tabLst>
            </a:pPr>
            <a:r>
              <a:rPr lang="es-MX" spc="-20" dirty="0">
                <a:solidFill>
                  <a:srgbClr val="D23369"/>
                </a:solidFill>
                <a:latin typeface="Trebuchet MS"/>
                <a:cs typeface="Trebuchet MS"/>
              </a:rPr>
              <a:t>Es</a:t>
            </a:r>
            <a:r>
              <a:rPr lang="es-MX" spc="-10" dirty="0">
                <a:solidFill>
                  <a:srgbClr val="D23369"/>
                </a:solidFill>
                <a:latin typeface="Trebuchet MS"/>
                <a:cs typeface="Trebuchet MS"/>
              </a:rPr>
              <a:t>t</a:t>
            </a:r>
            <a:r>
              <a:rPr lang="es-MX" spc="-20" dirty="0">
                <a:solidFill>
                  <a:srgbClr val="D23369"/>
                </a:solidFill>
                <a:latin typeface="Trebuchet MS"/>
                <a:cs typeface="Trebuchet MS"/>
              </a:rPr>
              <a:t>o</a:t>
            </a:r>
            <a:r>
              <a:rPr lang="es-MX" spc="-10" dirty="0">
                <a:solidFill>
                  <a:srgbClr val="D23369"/>
                </a:solidFill>
                <a:latin typeface="Trebuchet MS"/>
                <a:cs typeface="Trebuchet MS"/>
              </a:rPr>
              <a:t>s pueden añadi</a:t>
            </a:r>
            <a:r>
              <a:rPr lang="es-MX" spc="-15" dirty="0">
                <a:solidFill>
                  <a:srgbClr val="D23369"/>
                </a:solidFill>
                <a:latin typeface="Trebuchet MS"/>
                <a:cs typeface="Trebuchet MS"/>
              </a:rPr>
              <a:t>rse a un</a:t>
            </a:r>
            <a:r>
              <a:rPr lang="es-MX" spc="-10" dirty="0">
                <a:solidFill>
                  <a:srgbClr val="D23369"/>
                </a:solidFill>
                <a:latin typeface="Trebuchet MS"/>
                <a:cs typeface="Trebuchet MS"/>
              </a:rPr>
              <a:t> </a:t>
            </a:r>
            <a:r>
              <a:rPr lang="es-MX" dirty="0" err="1">
                <a:solidFill>
                  <a:srgbClr val="D23369"/>
                </a:solidFill>
                <a:latin typeface="Trebuchet MS"/>
                <a:cs typeface="Trebuchet MS"/>
              </a:rPr>
              <a:t>item</a:t>
            </a:r>
            <a:r>
              <a:rPr lang="es-MX" spc="-5" dirty="0">
                <a:solidFill>
                  <a:srgbClr val="D23369"/>
                </a:solidFill>
                <a:latin typeface="Trebuchet MS"/>
                <a:cs typeface="Trebuchet MS"/>
              </a:rPr>
              <a:t> </a:t>
            </a:r>
            <a:r>
              <a:rPr lang="es-MX" dirty="0">
                <a:solidFill>
                  <a:srgbClr val="D23369"/>
                </a:solidFill>
                <a:latin typeface="Trebuchet MS"/>
                <a:cs typeface="Trebuchet MS"/>
              </a:rPr>
              <a:t>del </a:t>
            </a:r>
            <a:r>
              <a:rPr lang="es-MX" dirty="0" smtClean="0">
                <a:solidFill>
                  <a:srgbClr val="D23369"/>
                </a:solidFill>
                <a:latin typeface="Trebuchet MS"/>
                <a:cs typeface="Trebuchet MS"/>
              </a:rPr>
              <a:t>menú</a:t>
            </a:r>
            <a:endParaRPr lang="es-MX" sz="800" dirty="0">
              <a:solidFill>
                <a:srgbClr val="D23369"/>
              </a:solidFill>
            </a:endParaRPr>
          </a:p>
          <a:p>
            <a:pPr marL="295275" indent="-282575">
              <a:lnSpc>
                <a:spcPct val="100000"/>
              </a:lnSpc>
              <a:buClr>
                <a:srgbClr val="FFFFFF"/>
              </a:buClr>
              <a:buFont typeface="Arial"/>
              <a:buChar char="●"/>
              <a:tabLst>
                <a:tab pos="294640" algn="l"/>
              </a:tabLst>
            </a:pPr>
            <a:r>
              <a:rPr lang="es-MX" dirty="0" err="1">
                <a:solidFill>
                  <a:srgbClr val="D23369"/>
                </a:solidFill>
                <a:latin typeface="Trebuchet MS"/>
                <a:cs typeface="Trebuchet MS"/>
              </a:rPr>
              <a:t>menuItem.setIc</a:t>
            </a:r>
            <a:r>
              <a:rPr lang="es-MX" spc="-10" dirty="0" err="1">
                <a:solidFill>
                  <a:srgbClr val="D23369"/>
                </a:solidFill>
                <a:latin typeface="Trebuchet MS"/>
                <a:cs typeface="Trebuchet MS"/>
              </a:rPr>
              <a:t>o</a:t>
            </a:r>
            <a:r>
              <a:rPr lang="es-MX" spc="5" dirty="0" err="1">
                <a:solidFill>
                  <a:srgbClr val="D23369"/>
                </a:solidFill>
                <a:latin typeface="Trebuchet MS"/>
                <a:cs typeface="Trebuchet MS"/>
              </a:rPr>
              <a:t>n</a:t>
            </a:r>
            <a:r>
              <a:rPr lang="es-MX" dirty="0">
                <a:solidFill>
                  <a:srgbClr val="D23369"/>
                </a:solidFill>
                <a:latin typeface="Trebuchet MS"/>
                <a:cs typeface="Trebuchet MS"/>
              </a:rPr>
              <a:t>(</a:t>
            </a:r>
            <a:r>
              <a:rPr lang="es-MX" dirty="0" err="1">
                <a:solidFill>
                  <a:srgbClr val="D23369"/>
                </a:solidFill>
                <a:latin typeface="Trebuchet MS"/>
                <a:cs typeface="Trebuchet MS"/>
              </a:rPr>
              <a:t>R.d</a:t>
            </a:r>
            <a:r>
              <a:rPr lang="es-MX" spc="-10" dirty="0" err="1">
                <a:solidFill>
                  <a:srgbClr val="D23369"/>
                </a:solidFill>
                <a:latin typeface="Trebuchet MS"/>
                <a:cs typeface="Trebuchet MS"/>
              </a:rPr>
              <a:t>rawable.menu_item.ic</a:t>
            </a:r>
            <a:r>
              <a:rPr lang="es-MX" spc="-15" dirty="0" err="1">
                <a:solidFill>
                  <a:srgbClr val="D23369"/>
                </a:solidFill>
                <a:latin typeface="Trebuchet MS"/>
                <a:cs typeface="Trebuchet MS"/>
              </a:rPr>
              <a:t>on</a:t>
            </a:r>
            <a:r>
              <a:rPr lang="es-MX" spc="-15" dirty="0">
                <a:solidFill>
                  <a:srgbClr val="D23369"/>
                </a:solidFill>
                <a:latin typeface="Trebuchet MS"/>
                <a:cs typeface="Trebuchet MS"/>
              </a:rPr>
              <a:t>);</a:t>
            </a:r>
            <a:endParaRPr lang="es-MX" dirty="0">
              <a:solidFill>
                <a:srgbClr val="D23369"/>
              </a:solidFill>
              <a:latin typeface="Trebuchet MS"/>
              <a:cs typeface="Trebuchet MS"/>
            </a:endParaRPr>
          </a:p>
          <a:p>
            <a:endParaRPr lang="es-MX" dirty="0"/>
          </a:p>
        </p:txBody>
      </p:sp>
      <p:sp>
        <p:nvSpPr>
          <p:cNvPr id="4" name="object 6"/>
          <p:cNvSpPr/>
          <p:nvPr/>
        </p:nvSpPr>
        <p:spPr>
          <a:xfrm>
            <a:off x="7561407" y="1014675"/>
            <a:ext cx="1582593" cy="2637657"/>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1392897" y="3416901"/>
            <a:ext cx="4000498" cy="761998"/>
          </a:xfrm>
          <a:prstGeom prst="rect">
            <a:avLst/>
          </a:prstGeom>
          <a:blipFill>
            <a:blip r:embed="rId4" cstate="print"/>
            <a:stretch>
              <a:fillRect/>
            </a:stretch>
          </a:blipFill>
        </p:spPr>
        <p:txBody>
          <a:bodyPr wrap="square" lIns="0" tIns="0" rIns="0" bIns="0" rtlCol="0">
            <a:noAutofit/>
          </a:bodyPr>
          <a:lstStyle/>
          <a:p>
            <a:endParaRPr/>
          </a:p>
        </p:txBody>
      </p:sp>
      <p:sp>
        <p:nvSpPr>
          <p:cNvPr id="6"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31460458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Títulos en ítems de Menú – Condensed </a:t>
            </a:r>
            <a:r>
              <a:rPr lang="es-MX" dirty="0" err="1" smtClean="0"/>
              <a:t>Titles</a:t>
            </a:r>
            <a:endParaRPr lang="es-MX" dirty="0"/>
          </a:p>
        </p:txBody>
      </p:sp>
      <p:sp>
        <p:nvSpPr>
          <p:cNvPr id="3" name="Marcador de texto 2"/>
          <p:cNvSpPr>
            <a:spLocks noGrp="1"/>
          </p:cNvSpPr>
          <p:nvPr>
            <p:ph type="body" idx="1"/>
          </p:nvPr>
        </p:nvSpPr>
        <p:spPr/>
        <p:txBody>
          <a:bodyPr/>
          <a:lstStyle/>
          <a:p>
            <a:r>
              <a:rPr lang="es-MX" dirty="0" smtClean="0">
                <a:solidFill>
                  <a:srgbClr val="D23369"/>
                </a:solidFill>
              </a:rPr>
              <a:t>Cuando usamos un ítem de menú podemos añadir un titulo pequeño.</a:t>
            </a:r>
            <a:endParaRPr lang="es-MX" dirty="0">
              <a:solidFill>
                <a:srgbClr val="D23369"/>
              </a:solidFill>
            </a:endParaRPr>
          </a:p>
        </p:txBody>
      </p:sp>
      <p:sp>
        <p:nvSpPr>
          <p:cNvPr id="4" name="object 5"/>
          <p:cNvSpPr/>
          <p:nvPr/>
        </p:nvSpPr>
        <p:spPr>
          <a:xfrm>
            <a:off x="465134" y="1940823"/>
            <a:ext cx="5804335" cy="2973487"/>
          </a:xfrm>
          <a:prstGeom prst="rect">
            <a:avLst/>
          </a:prstGeom>
          <a:blipFill>
            <a:blip r:embed="rId3" cstate="print"/>
            <a:stretch>
              <a:fillRect/>
            </a:stretch>
          </a:blipFill>
        </p:spPr>
        <p:txBody>
          <a:bodyPr wrap="square" lIns="0" tIns="0" rIns="0" bIns="0" rtlCol="0">
            <a:noAutofit/>
          </a:bodyPr>
          <a:lstStyle/>
          <a:p>
            <a:endParaRPr/>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10643029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ItemClickListener</a:t>
            </a:r>
            <a:r>
              <a:rPr lang="es-MX" dirty="0" smtClean="0"/>
              <a:t> de un </a:t>
            </a:r>
            <a:r>
              <a:rPr lang="es-MX" dirty="0" err="1" smtClean="0"/>
              <a:t>Menu</a:t>
            </a:r>
            <a:endParaRPr lang="es-MX" dirty="0"/>
          </a:p>
        </p:txBody>
      </p:sp>
      <p:sp>
        <p:nvSpPr>
          <p:cNvPr id="5" name="object 4"/>
          <p:cNvSpPr txBox="1"/>
          <p:nvPr/>
        </p:nvSpPr>
        <p:spPr>
          <a:xfrm>
            <a:off x="473191" y="1543517"/>
            <a:ext cx="8359108" cy="661035"/>
          </a:xfrm>
          <a:prstGeom prst="rect">
            <a:avLst/>
          </a:prstGeom>
        </p:spPr>
        <p:txBody>
          <a:bodyPr vert="horz" wrap="square" lIns="0" tIns="0" rIns="0" bIns="0" rtlCol="0">
            <a:noAutofit/>
          </a:bodyPr>
          <a:lstStyle/>
          <a:p>
            <a:pPr marL="292100" marR="12700" indent="-279400">
              <a:lnSpc>
                <a:spcPts val="2600"/>
              </a:lnSpc>
              <a:buClr>
                <a:srgbClr val="FFFFFF"/>
              </a:buClr>
              <a:buFont typeface="Arial"/>
              <a:buChar char="●"/>
              <a:tabLst>
                <a:tab pos="294640" algn="l"/>
              </a:tabLst>
            </a:pPr>
            <a:r>
              <a:rPr sz="2200" spc="-120" dirty="0" smtClean="0">
                <a:solidFill>
                  <a:srgbClr val="D23369"/>
                </a:solidFill>
                <a:latin typeface="Trebuchet MS"/>
                <a:cs typeface="Trebuchet MS"/>
              </a:rPr>
              <a:t>P</a:t>
            </a:r>
            <a:r>
              <a:rPr sz="2200" spc="-15" dirty="0" smtClean="0">
                <a:solidFill>
                  <a:srgbClr val="D23369"/>
                </a:solidFill>
                <a:latin typeface="Trebuchet MS"/>
                <a:cs typeface="Trebuchet MS"/>
              </a:rPr>
              <a:t>o</a:t>
            </a:r>
            <a:r>
              <a:rPr sz="2200" spc="-5" dirty="0" smtClean="0">
                <a:solidFill>
                  <a:srgbClr val="D23369"/>
                </a:solidFill>
                <a:latin typeface="Trebuchet MS"/>
                <a:cs typeface="Trebuchet MS"/>
              </a:rPr>
              <a:t>d</a:t>
            </a:r>
            <a:r>
              <a:rPr sz="2200" spc="0" dirty="0" smtClean="0">
                <a:solidFill>
                  <a:srgbClr val="D23369"/>
                </a:solidFill>
                <a:latin typeface="Trebuchet MS"/>
                <a:cs typeface="Trebuchet MS"/>
              </a:rPr>
              <a:t>e</a:t>
            </a:r>
            <a:r>
              <a:rPr sz="2200" spc="-5" dirty="0" smtClean="0">
                <a:solidFill>
                  <a:srgbClr val="D23369"/>
                </a:solidFill>
                <a:latin typeface="Trebuchet MS"/>
                <a:cs typeface="Trebuchet MS"/>
              </a:rPr>
              <a:t>m</a:t>
            </a:r>
            <a:r>
              <a:rPr sz="2200" spc="-15" dirty="0" smtClean="0">
                <a:solidFill>
                  <a:srgbClr val="D23369"/>
                </a:solidFill>
                <a:latin typeface="Trebuchet MS"/>
                <a:cs typeface="Trebuchet MS"/>
              </a:rPr>
              <a:t>os aña</a:t>
            </a:r>
            <a:r>
              <a:rPr sz="2200" spc="-5" dirty="0" smtClean="0">
                <a:solidFill>
                  <a:srgbClr val="D23369"/>
                </a:solidFill>
                <a:latin typeface="Trebuchet MS"/>
                <a:cs typeface="Trebuchet MS"/>
              </a:rPr>
              <a:t>d</a:t>
            </a:r>
            <a:r>
              <a:rPr sz="2200" spc="0" dirty="0" smtClean="0">
                <a:solidFill>
                  <a:srgbClr val="D23369"/>
                </a:solidFill>
                <a:latin typeface="Trebuchet MS"/>
                <a:cs typeface="Trebuchet MS"/>
              </a:rPr>
              <a:t>i</a:t>
            </a:r>
            <a:r>
              <a:rPr sz="2200" spc="-10" dirty="0" smtClean="0">
                <a:solidFill>
                  <a:srgbClr val="D23369"/>
                </a:solidFill>
                <a:latin typeface="Trebuchet MS"/>
                <a:cs typeface="Trebuchet MS"/>
              </a:rPr>
              <a:t>r un</a:t>
            </a:r>
            <a:r>
              <a:rPr sz="2200" spc="-5" dirty="0" smtClean="0">
                <a:solidFill>
                  <a:srgbClr val="D23369"/>
                </a:solidFill>
                <a:latin typeface="Trebuchet MS"/>
                <a:cs typeface="Trebuchet MS"/>
              </a:rPr>
              <a:t> lis</a:t>
            </a:r>
            <a:r>
              <a:rPr sz="2200" spc="0" dirty="0" smtClean="0">
                <a:solidFill>
                  <a:srgbClr val="D23369"/>
                </a:solidFill>
                <a:latin typeface="Trebuchet MS"/>
                <a:cs typeface="Trebuchet MS"/>
              </a:rPr>
              <a:t>tene</a:t>
            </a:r>
            <a:r>
              <a:rPr sz="2200" spc="-10" dirty="0" smtClean="0">
                <a:solidFill>
                  <a:srgbClr val="D23369"/>
                </a:solidFill>
                <a:latin typeface="Trebuchet MS"/>
                <a:cs typeface="Trebuchet MS"/>
              </a:rPr>
              <a:t>r</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que</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e</a:t>
            </a:r>
            <a:r>
              <a:rPr sz="2200" spc="-5" dirty="0" smtClean="0">
                <a:solidFill>
                  <a:srgbClr val="D23369"/>
                </a:solidFill>
                <a:latin typeface="Trebuchet MS"/>
                <a:cs typeface="Trebuchet MS"/>
              </a:rPr>
              <a:t>s</a:t>
            </a:r>
            <a:r>
              <a:rPr sz="2200" spc="0" dirty="0" smtClean="0">
                <a:solidFill>
                  <a:srgbClr val="D23369"/>
                </a:solidFill>
                <a:latin typeface="Trebuchet MS"/>
                <a:cs typeface="Trebuchet MS"/>
              </a:rPr>
              <a:t>te</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ale</a:t>
            </a:r>
            <a:r>
              <a:rPr sz="2200" spc="-5" dirty="0" smtClean="0">
                <a:solidFill>
                  <a:srgbClr val="D23369"/>
                </a:solidFill>
                <a:latin typeface="Trebuchet MS"/>
                <a:cs typeface="Trebuchet MS"/>
              </a:rPr>
              <a:t>r</a:t>
            </a:r>
            <a:r>
              <a:rPr sz="2200" spc="0" dirty="0" smtClean="0">
                <a:solidFill>
                  <a:srgbClr val="D23369"/>
                </a:solidFill>
                <a:latin typeface="Trebuchet MS"/>
                <a:cs typeface="Trebuchet MS"/>
              </a:rPr>
              <a:t>ta</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cuando a</a:t>
            </a:r>
            <a:r>
              <a:rPr sz="2200" spc="-10" dirty="0" smtClean="0">
                <a:solidFill>
                  <a:srgbClr val="D23369"/>
                </a:solidFill>
                <a:latin typeface="Trebuchet MS"/>
                <a:cs typeface="Trebuchet MS"/>
              </a:rPr>
              <a:t>lguien de click</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a nue</a:t>
            </a:r>
            <a:r>
              <a:rPr sz="2200" spc="-5" dirty="0" smtClean="0">
                <a:solidFill>
                  <a:srgbClr val="D23369"/>
                </a:solidFill>
                <a:latin typeface="Trebuchet MS"/>
                <a:cs typeface="Trebuchet MS"/>
              </a:rPr>
              <a:t>s</a:t>
            </a:r>
            <a:r>
              <a:rPr sz="2200" spc="0" dirty="0" smtClean="0">
                <a:solidFill>
                  <a:srgbClr val="D23369"/>
                </a:solidFill>
                <a:latin typeface="Trebuchet MS"/>
                <a:cs typeface="Trebuchet MS"/>
              </a:rPr>
              <a:t>t</a:t>
            </a:r>
            <a:r>
              <a:rPr sz="2200" spc="-5" dirty="0" smtClean="0">
                <a:solidFill>
                  <a:srgbClr val="D23369"/>
                </a:solidFill>
                <a:latin typeface="Trebuchet MS"/>
                <a:cs typeface="Trebuchet MS"/>
              </a:rPr>
              <a:t>r</a:t>
            </a:r>
            <a:r>
              <a:rPr sz="2200" spc="-15" dirty="0" smtClean="0">
                <a:solidFill>
                  <a:srgbClr val="D23369"/>
                </a:solidFill>
                <a:latin typeface="Trebuchet MS"/>
                <a:cs typeface="Trebuchet MS"/>
              </a:rPr>
              <a:t>o menú.</a:t>
            </a:r>
            <a:endParaRPr sz="2200" dirty="0">
              <a:solidFill>
                <a:srgbClr val="D23369"/>
              </a:solidFill>
              <a:latin typeface="Trebuchet MS"/>
              <a:cs typeface="Trebuchet MS"/>
            </a:endParaRPr>
          </a:p>
        </p:txBody>
      </p:sp>
      <p:sp>
        <p:nvSpPr>
          <p:cNvPr id="6" name="object 5"/>
          <p:cNvSpPr txBox="1"/>
          <p:nvPr/>
        </p:nvSpPr>
        <p:spPr>
          <a:xfrm>
            <a:off x="473191" y="3031865"/>
            <a:ext cx="8359108" cy="696595"/>
          </a:xfrm>
          <a:prstGeom prst="rect">
            <a:avLst/>
          </a:prstGeom>
        </p:spPr>
        <p:txBody>
          <a:bodyPr vert="horz" wrap="square" lIns="0" tIns="0" rIns="0" bIns="0" rtlCol="0">
            <a:noAutofit/>
          </a:bodyPr>
          <a:lstStyle/>
          <a:p>
            <a:pPr marL="292100" marR="12700" indent="-279400">
              <a:lnSpc>
                <a:spcPct val="102299"/>
              </a:lnSpc>
              <a:buClr>
                <a:srgbClr val="FFFFFF"/>
              </a:buClr>
              <a:buFont typeface="Arial"/>
              <a:buChar char="●"/>
              <a:tabLst>
                <a:tab pos="294640" algn="l"/>
              </a:tabLst>
            </a:pPr>
            <a:r>
              <a:rPr sz="2200" spc="-20" dirty="0" smtClean="0">
                <a:solidFill>
                  <a:srgbClr val="D23369"/>
                </a:solidFill>
                <a:latin typeface="Trebuchet MS"/>
                <a:cs typeface="Trebuchet MS"/>
              </a:rPr>
              <a:t>Es</a:t>
            </a:r>
            <a:r>
              <a:rPr sz="2200" spc="-10" dirty="0" smtClean="0">
                <a:solidFill>
                  <a:srgbClr val="D23369"/>
                </a:solidFill>
                <a:latin typeface="Trebuchet MS"/>
                <a:cs typeface="Trebuchet MS"/>
              </a:rPr>
              <a:t>te aunque n</a:t>
            </a:r>
            <a:r>
              <a:rPr sz="2200" spc="-15" dirty="0" smtClean="0">
                <a:solidFill>
                  <a:srgbClr val="D23369"/>
                </a:solidFill>
                <a:latin typeface="Trebuchet MS"/>
                <a:cs typeface="Trebuchet MS"/>
              </a:rPr>
              <a:t>o e</a:t>
            </a:r>
            <a:r>
              <a:rPr sz="2200" spc="-10" dirty="0" smtClean="0">
                <a:solidFill>
                  <a:srgbClr val="D23369"/>
                </a:solidFill>
                <a:latin typeface="Trebuchet MS"/>
                <a:cs typeface="Trebuchet MS"/>
              </a:rPr>
              <a:t>s muy </a:t>
            </a:r>
            <a:r>
              <a:rPr sz="2200" spc="-5" dirty="0" smtClean="0">
                <a:solidFill>
                  <a:srgbClr val="D23369"/>
                </a:solidFill>
                <a:latin typeface="Trebuchet MS"/>
                <a:cs typeface="Trebuchet MS"/>
              </a:rPr>
              <a:t>r</a:t>
            </a:r>
            <a:r>
              <a:rPr sz="2200" spc="0" dirty="0" smtClean="0">
                <a:solidFill>
                  <a:srgbClr val="D23369"/>
                </a:solidFill>
                <a:latin typeface="Trebuchet MS"/>
                <a:cs typeface="Trebuchet MS"/>
              </a:rPr>
              <a:t>ec</a:t>
            </a:r>
            <a:r>
              <a:rPr sz="2200" spc="-20" dirty="0" smtClean="0">
                <a:solidFill>
                  <a:srgbClr val="D23369"/>
                </a:solidFill>
                <a:latin typeface="Trebuchet MS"/>
                <a:cs typeface="Trebuchet MS"/>
              </a:rPr>
              <a:t>omendad</a:t>
            </a:r>
            <a:r>
              <a:rPr sz="2200" spc="-15" dirty="0" smtClean="0">
                <a:solidFill>
                  <a:srgbClr val="D23369"/>
                </a:solidFill>
                <a:latin typeface="Trebuchet MS"/>
                <a:cs typeface="Trebuchet MS"/>
              </a:rPr>
              <a:t>o pue</a:t>
            </a:r>
            <a:r>
              <a:rPr sz="2200" spc="-10" dirty="0" smtClean="0">
                <a:solidFill>
                  <a:srgbClr val="D23369"/>
                </a:solidFill>
                <a:latin typeface="Trebuchet MS"/>
                <a:cs typeface="Trebuchet MS"/>
              </a:rPr>
              <a:t>s </a:t>
            </a:r>
            <a:r>
              <a:rPr sz="2200" spc="-5" dirty="0" smtClean="0">
                <a:solidFill>
                  <a:srgbClr val="D23369"/>
                </a:solidFill>
                <a:latin typeface="Trebuchet MS"/>
                <a:cs typeface="Trebuchet MS"/>
              </a:rPr>
              <a:t>s</a:t>
            </a:r>
            <a:r>
              <a:rPr sz="2200" spc="0" dirty="0" smtClean="0">
                <a:solidFill>
                  <a:srgbClr val="D23369"/>
                </a:solidFill>
                <a:latin typeface="Trebuchet MS"/>
                <a:cs typeface="Trebuchet MS"/>
              </a:rPr>
              <a:t>e uti</a:t>
            </a:r>
            <a:r>
              <a:rPr sz="2200" spc="-5" dirty="0" smtClean="0">
                <a:solidFill>
                  <a:srgbClr val="D23369"/>
                </a:solidFill>
                <a:latin typeface="Trebuchet MS"/>
                <a:cs typeface="Trebuchet MS"/>
              </a:rPr>
              <a:t>l</a:t>
            </a:r>
            <a:r>
              <a:rPr sz="2200" spc="0" dirty="0" smtClean="0">
                <a:solidFill>
                  <a:srgbClr val="D23369"/>
                </a:solidFill>
                <a:latin typeface="Trebuchet MS"/>
                <a:cs typeface="Trebuchet MS"/>
              </a:rPr>
              <a:t>i</a:t>
            </a:r>
            <a:r>
              <a:rPr sz="2200" spc="-5" dirty="0" smtClean="0">
                <a:solidFill>
                  <a:srgbClr val="D23369"/>
                </a:solidFill>
                <a:latin typeface="Trebuchet MS"/>
                <a:cs typeface="Trebuchet MS"/>
              </a:rPr>
              <a:t>za </a:t>
            </a:r>
            <a:r>
              <a:rPr sz="2200" spc="0" dirty="0" smtClean="0">
                <a:solidFill>
                  <a:srgbClr val="D23369"/>
                </a:solidFill>
                <a:latin typeface="Trebuchet MS"/>
                <a:cs typeface="Trebuchet MS"/>
              </a:rPr>
              <a:t>para</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de</a:t>
            </a:r>
            <a:r>
              <a:rPr sz="2200" spc="-5" dirty="0" smtClean="0">
                <a:solidFill>
                  <a:srgbClr val="D23369"/>
                </a:solidFill>
                <a:latin typeface="Trebuchet MS"/>
                <a:cs typeface="Trebuchet MS"/>
              </a:rPr>
              <a:t>f</a:t>
            </a:r>
            <a:r>
              <a:rPr sz="2200" spc="0" dirty="0" smtClean="0">
                <a:solidFill>
                  <a:srgbClr val="D23369"/>
                </a:solidFill>
                <a:latin typeface="Trebuchet MS"/>
                <a:cs typeface="Trebuchet MS"/>
              </a:rPr>
              <a:t>inir</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una</a:t>
            </a:r>
            <a:r>
              <a:rPr sz="2200" spc="-5" dirty="0" smtClean="0">
                <a:solidFill>
                  <a:srgbClr val="D23369"/>
                </a:solidFill>
                <a:latin typeface="Trebuchet MS"/>
                <a:cs typeface="Trebuchet MS"/>
              </a:rPr>
              <a:t> </a:t>
            </a:r>
            <a:r>
              <a:rPr sz="2200" spc="-15" dirty="0" smtClean="0">
                <a:solidFill>
                  <a:srgbClr val="D23369"/>
                </a:solidFill>
                <a:latin typeface="Trebuchet MS"/>
                <a:cs typeface="Trebuchet MS"/>
              </a:rPr>
              <a:t>f</a:t>
            </a:r>
            <a:r>
              <a:rPr sz="2200" spc="0" dirty="0" smtClean="0">
                <a:solidFill>
                  <a:srgbClr val="D23369"/>
                </a:solidFill>
                <a:latin typeface="Trebuchet MS"/>
                <a:cs typeface="Trebuchet MS"/>
              </a:rPr>
              <a:t>unci</a:t>
            </a:r>
            <a:r>
              <a:rPr sz="2200" spc="-5" dirty="0" smtClean="0">
                <a:solidFill>
                  <a:srgbClr val="D23369"/>
                </a:solidFill>
                <a:latin typeface="Trebuchet MS"/>
                <a:cs typeface="Trebuchet MS"/>
              </a:rPr>
              <a:t>o</a:t>
            </a:r>
            <a:r>
              <a:rPr sz="2200" spc="0" dirty="0" smtClean="0">
                <a:solidFill>
                  <a:srgbClr val="D23369"/>
                </a:solidFill>
                <a:latin typeface="Trebuchet MS"/>
                <a:cs typeface="Trebuchet MS"/>
              </a:rPr>
              <a:t>nalidad</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especí</a:t>
            </a:r>
            <a:r>
              <a:rPr sz="2200" spc="-5" dirty="0" smtClean="0">
                <a:solidFill>
                  <a:srgbClr val="D23369"/>
                </a:solidFill>
                <a:latin typeface="Trebuchet MS"/>
                <a:cs typeface="Trebuchet MS"/>
              </a:rPr>
              <a:t>f</a:t>
            </a:r>
            <a:r>
              <a:rPr sz="2200" spc="0" dirty="0" smtClean="0">
                <a:solidFill>
                  <a:srgbClr val="D23369"/>
                </a:solidFill>
                <a:latin typeface="Trebuchet MS"/>
                <a:cs typeface="Trebuchet MS"/>
              </a:rPr>
              <a:t>ica</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para</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ese</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menú</a:t>
            </a:r>
            <a:endParaRPr sz="2200" dirty="0">
              <a:solidFill>
                <a:srgbClr val="D23369"/>
              </a:solidFill>
              <a:latin typeface="Trebuchet MS"/>
              <a:cs typeface="Trebuchet MS"/>
            </a:endParaRPr>
          </a:p>
        </p:txBody>
      </p:sp>
      <p:sp>
        <p:nvSpPr>
          <p:cNvPr id="7"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11764430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MX" dirty="0" smtClean="0"/>
              <a:t>Notificaciones a Usuarios</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2145843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Application Manager</a:t>
            </a:r>
            <a:endParaRPr lang="es-MX" dirty="0"/>
          </a:p>
        </p:txBody>
      </p:sp>
      <p:sp>
        <p:nvSpPr>
          <p:cNvPr id="3" name="Marcador de texto 2"/>
          <p:cNvSpPr>
            <a:spLocks noGrp="1"/>
          </p:cNvSpPr>
          <p:nvPr>
            <p:ph type="body" idx="1"/>
          </p:nvPr>
        </p:nvSpPr>
        <p:spPr/>
        <p:txBody>
          <a:bodyPr/>
          <a:lstStyle/>
          <a:p>
            <a:pPr algn="just"/>
            <a:r>
              <a:rPr lang="es-MX" sz="1400" dirty="0" err="1" smtClean="0"/>
              <a:t>Package</a:t>
            </a:r>
            <a:r>
              <a:rPr lang="es-MX" sz="1400" dirty="0" smtClean="0"/>
              <a:t> Manager: Administra los paquetes y nos permite el uso de archivos en otros paquetes.</a:t>
            </a:r>
          </a:p>
          <a:p>
            <a:pPr algn="just"/>
            <a:r>
              <a:rPr lang="es-MX" sz="1400" dirty="0" err="1" smtClean="0"/>
              <a:t>Telephony</a:t>
            </a:r>
            <a:r>
              <a:rPr lang="es-MX" sz="1400" dirty="0" smtClean="0"/>
              <a:t> Manager: Administra lo que tiene que ver con la telefonía, como por ejemplo las llamadas y los mensajes.</a:t>
            </a:r>
          </a:p>
          <a:p>
            <a:pPr algn="just"/>
            <a:r>
              <a:rPr lang="es-MX" sz="1400" dirty="0" err="1" smtClean="0"/>
              <a:t>Resource</a:t>
            </a:r>
            <a:r>
              <a:rPr lang="es-MX" sz="1400" dirty="0" smtClean="0"/>
              <a:t> Manager: Administra los recursos de la aplicación, como los </a:t>
            </a:r>
            <a:r>
              <a:rPr lang="es-MX" sz="1400" dirty="0" err="1" smtClean="0"/>
              <a:t>xml</a:t>
            </a:r>
            <a:r>
              <a:rPr lang="es-MX" sz="1400" dirty="0" smtClean="0"/>
              <a:t>, sonidos, imágenes.</a:t>
            </a:r>
          </a:p>
          <a:p>
            <a:pPr algn="just"/>
            <a:r>
              <a:rPr lang="es-MX" sz="1400" dirty="0" err="1" smtClean="0"/>
              <a:t>Location</a:t>
            </a:r>
            <a:r>
              <a:rPr lang="es-MX" sz="1400" dirty="0" smtClean="0"/>
              <a:t> Manager: Gestiona la posición geográfica.</a:t>
            </a:r>
          </a:p>
          <a:p>
            <a:pPr algn="just"/>
            <a:r>
              <a:rPr lang="es-MX" sz="1400" dirty="0" smtClean="0"/>
              <a:t>Sensor Manager: Gestiona los sensores que tenemos en el dispositivo.</a:t>
            </a:r>
          </a:p>
          <a:p>
            <a:pPr algn="just"/>
            <a:r>
              <a:rPr lang="es-MX" sz="1400" dirty="0" smtClean="0"/>
              <a:t>Multimedia: Administra lo referente a video, audio e imágenes.</a:t>
            </a:r>
            <a:endParaRPr lang="es-MX" sz="1400"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6433142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Notificaciones a Usuarios</a:t>
            </a:r>
            <a:endParaRPr lang="es-MX" dirty="0"/>
          </a:p>
        </p:txBody>
      </p:sp>
      <p:sp>
        <p:nvSpPr>
          <p:cNvPr id="3" name="Marcador de texto 2"/>
          <p:cNvSpPr>
            <a:spLocks noGrp="1"/>
          </p:cNvSpPr>
          <p:nvPr>
            <p:ph type="body" idx="1"/>
          </p:nvPr>
        </p:nvSpPr>
        <p:spPr/>
        <p:txBody>
          <a:bodyPr/>
          <a:lstStyle/>
          <a:p>
            <a:r>
              <a:rPr lang="es-MX" sz="1600" dirty="0">
                <a:solidFill>
                  <a:srgbClr val="D23369"/>
                </a:solidFill>
              </a:rPr>
              <a:t>En ocasiones hay que mostrar mensajes al usuario para informarle del estado de la aplicación, o del estado de las operaciones que se estén llevando a cabo.</a:t>
            </a:r>
          </a:p>
          <a:p>
            <a:r>
              <a:rPr lang="es-MX" sz="1600" dirty="0">
                <a:solidFill>
                  <a:srgbClr val="D23369"/>
                </a:solidFill>
              </a:rPr>
              <a:t>Android dispone de tres tipos de notificaciones</a:t>
            </a:r>
            <a:r>
              <a:rPr lang="es-MX" sz="1600" dirty="0" smtClean="0">
                <a:solidFill>
                  <a:srgbClr val="D23369"/>
                </a:solidFill>
              </a:rPr>
              <a:t>:</a:t>
            </a:r>
            <a:endParaRPr lang="es-MX" sz="1600" dirty="0">
              <a:solidFill>
                <a:srgbClr val="D23369"/>
              </a:solidFill>
            </a:endParaRPr>
          </a:p>
          <a:p>
            <a:pPr marL="285750" indent="-285750">
              <a:buFont typeface="Arial" panose="020B0604020202020204" pitchFamily="34" charset="0"/>
              <a:buChar char="•"/>
            </a:pPr>
            <a:r>
              <a:rPr lang="es-MX" sz="1600" dirty="0">
                <a:solidFill>
                  <a:srgbClr val="D23369"/>
                </a:solidFill>
              </a:rPr>
              <a:t>Notificaciones </a:t>
            </a:r>
            <a:r>
              <a:rPr lang="es-MX" sz="1600" dirty="0" err="1">
                <a:solidFill>
                  <a:srgbClr val="D23369"/>
                </a:solidFill>
              </a:rPr>
              <a:t>Toast</a:t>
            </a:r>
            <a:r>
              <a:rPr lang="es-MX" sz="1600" dirty="0">
                <a:solidFill>
                  <a:srgbClr val="D23369"/>
                </a:solidFill>
              </a:rPr>
              <a:t>.</a:t>
            </a:r>
          </a:p>
          <a:p>
            <a:pPr marL="285750" indent="-285750">
              <a:buFont typeface="Arial" panose="020B0604020202020204" pitchFamily="34" charset="0"/>
              <a:buChar char="•"/>
            </a:pPr>
            <a:r>
              <a:rPr lang="es-MX" sz="1600" dirty="0">
                <a:solidFill>
                  <a:srgbClr val="D23369"/>
                </a:solidFill>
              </a:rPr>
              <a:t>Notificaciones en la barra de estado.</a:t>
            </a:r>
          </a:p>
          <a:p>
            <a:pPr marL="285750" indent="-285750">
              <a:buFont typeface="Arial" panose="020B0604020202020204" pitchFamily="34" charset="0"/>
              <a:buChar char="•"/>
            </a:pPr>
            <a:r>
              <a:rPr lang="es-MX" sz="1600" dirty="0">
                <a:solidFill>
                  <a:srgbClr val="D23369"/>
                </a:solidFill>
              </a:rPr>
              <a:t>Ventanas de diálogo.</a:t>
            </a: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65742357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Notificaciones</a:t>
            </a:r>
            <a:endParaRPr lang="es-MX" dirty="0"/>
          </a:p>
        </p:txBody>
      </p:sp>
      <p:sp>
        <p:nvSpPr>
          <p:cNvPr id="3" name="Marcador de texto 2"/>
          <p:cNvSpPr>
            <a:spLocks noGrp="1"/>
          </p:cNvSpPr>
          <p:nvPr>
            <p:ph type="body" idx="1"/>
          </p:nvPr>
        </p:nvSpPr>
        <p:spPr/>
        <p:txBody>
          <a:bodyPr/>
          <a:lstStyle/>
          <a:p>
            <a:pPr algn="just"/>
            <a:r>
              <a:rPr lang="es-MX" dirty="0">
                <a:solidFill>
                  <a:srgbClr val="D23369"/>
                </a:solidFill>
              </a:rPr>
              <a:t>Una notificación </a:t>
            </a:r>
            <a:r>
              <a:rPr lang="es-MX" dirty="0" err="1">
                <a:solidFill>
                  <a:srgbClr val="D23369"/>
                </a:solidFill>
              </a:rPr>
              <a:t>Toast</a:t>
            </a:r>
            <a:r>
              <a:rPr lang="es-MX" dirty="0">
                <a:solidFill>
                  <a:srgbClr val="D23369"/>
                </a:solidFill>
              </a:rPr>
              <a:t> es un mensaje que se muestra superpuesto en la pantalla. Solo ocupa el espacio necesario para mostrar la alerta, mientras tanto, la actividad que estaba visible puede seguir usándose. Este tipo de notificaciones se muestran durante un periodo de tiempo y desaparecen, no permiten interactuar con ellas. Debido a que un </a:t>
            </a:r>
            <a:r>
              <a:rPr lang="es-MX" dirty="0" err="1">
                <a:solidFill>
                  <a:srgbClr val="D23369"/>
                </a:solidFill>
              </a:rPr>
              <a:t>Toast</a:t>
            </a:r>
            <a:r>
              <a:rPr lang="es-MX" dirty="0">
                <a:solidFill>
                  <a:srgbClr val="D23369"/>
                </a:solidFill>
              </a:rPr>
              <a:t> se crea mediante un servicio en segundo plano, puede aparecer aunque la aplicación no esté visible.</a:t>
            </a:r>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97193016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Notificaciones - </a:t>
            </a:r>
            <a:r>
              <a:rPr lang="es-MX" dirty="0" err="1" smtClean="0"/>
              <a:t>Toast</a:t>
            </a:r>
            <a:endParaRPr lang="es-MX" dirty="0"/>
          </a:p>
        </p:txBody>
      </p:sp>
      <p:sp>
        <p:nvSpPr>
          <p:cNvPr id="3" name="Marcador de texto 2"/>
          <p:cNvSpPr>
            <a:spLocks noGrp="1"/>
          </p:cNvSpPr>
          <p:nvPr>
            <p:ph type="body" idx="1"/>
          </p:nvPr>
        </p:nvSpPr>
        <p:spPr/>
        <p:txBody>
          <a:bodyPr/>
          <a:lstStyle/>
          <a:p>
            <a:r>
              <a:rPr lang="es-MX" dirty="0" err="1">
                <a:solidFill>
                  <a:srgbClr val="D23369"/>
                </a:solidFill>
              </a:rPr>
              <a:t>Toast.makeText</a:t>
            </a:r>
            <a:r>
              <a:rPr lang="es-MX" dirty="0">
                <a:solidFill>
                  <a:srgbClr val="D23369"/>
                </a:solidFill>
              </a:rPr>
              <a:t>(</a:t>
            </a:r>
            <a:r>
              <a:rPr lang="es-MX" dirty="0" err="1">
                <a:solidFill>
                  <a:srgbClr val="D23369"/>
                </a:solidFill>
              </a:rPr>
              <a:t>context</a:t>
            </a:r>
            <a:r>
              <a:rPr lang="es-MX" dirty="0">
                <a:solidFill>
                  <a:srgbClr val="D23369"/>
                </a:solidFill>
              </a:rPr>
              <a:t>, </a:t>
            </a:r>
            <a:r>
              <a:rPr lang="es-MX" dirty="0" err="1">
                <a:solidFill>
                  <a:srgbClr val="D23369"/>
                </a:solidFill>
              </a:rPr>
              <a:t>text</a:t>
            </a:r>
            <a:r>
              <a:rPr lang="es-MX" dirty="0">
                <a:solidFill>
                  <a:srgbClr val="D23369"/>
                </a:solidFill>
              </a:rPr>
              <a:t>, </a:t>
            </a:r>
            <a:r>
              <a:rPr lang="es-MX" dirty="0" err="1">
                <a:solidFill>
                  <a:srgbClr val="D23369"/>
                </a:solidFill>
              </a:rPr>
              <a:t>duration</a:t>
            </a:r>
            <a:r>
              <a:rPr lang="es-MX" dirty="0">
                <a:solidFill>
                  <a:srgbClr val="D23369"/>
                </a:solidFill>
              </a:rPr>
              <a:t>).show</a:t>
            </a:r>
            <a:r>
              <a:rPr lang="es-MX" dirty="0" smtClean="0">
                <a:solidFill>
                  <a:srgbClr val="D23369"/>
                </a:solidFill>
              </a:rPr>
              <a:t>();</a:t>
            </a:r>
            <a:endParaRPr lang="es-MX" dirty="0">
              <a:solidFill>
                <a:srgbClr val="D23369"/>
              </a:solidFill>
            </a:endParaRPr>
          </a:p>
          <a:p>
            <a:r>
              <a:rPr lang="es-MX" dirty="0">
                <a:solidFill>
                  <a:srgbClr val="D23369"/>
                </a:solidFill>
              </a:rPr>
              <a:t>Para pasar el contexto, tenemos varias posibilidades, </a:t>
            </a:r>
            <a:r>
              <a:rPr lang="es-MX" dirty="0" err="1">
                <a:solidFill>
                  <a:srgbClr val="D23369"/>
                </a:solidFill>
              </a:rPr>
              <a:t>NombreActividad.this</a:t>
            </a:r>
            <a:r>
              <a:rPr lang="es-MX" dirty="0">
                <a:solidFill>
                  <a:srgbClr val="D23369"/>
                </a:solidFill>
              </a:rPr>
              <a:t>, o </a:t>
            </a:r>
            <a:r>
              <a:rPr lang="es-MX" dirty="0" err="1">
                <a:solidFill>
                  <a:srgbClr val="D23369"/>
                </a:solidFill>
              </a:rPr>
              <a:t>getApplicationContext</a:t>
            </a:r>
            <a:r>
              <a:rPr lang="es-MX" dirty="0" smtClean="0">
                <a:solidFill>
                  <a:srgbClr val="D23369"/>
                </a:solidFill>
              </a:rPr>
              <a:t>().</a:t>
            </a:r>
            <a:endParaRPr lang="es-MX" dirty="0">
              <a:solidFill>
                <a:srgbClr val="D23369"/>
              </a:solidFill>
            </a:endParaRPr>
          </a:p>
          <a:p>
            <a:r>
              <a:rPr lang="es-MX" dirty="0">
                <a:solidFill>
                  <a:srgbClr val="D23369"/>
                </a:solidFill>
              </a:rPr>
              <a:t>Para fijar la duración del mensaje, usamos una de las dos constantes predefinidas, </a:t>
            </a:r>
            <a:r>
              <a:rPr lang="es-MX" dirty="0" err="1">
                <a:solidFill>
                  <a:srgbClr val="D23369"/>
                </a:solidFill>
              </a:rPr>
              <a:t>Toast.LENGTH_SHORT</a:t>
            </a:r>
            <a:r>
              <a:rPr lang="es-MX" dirty="0">
                <a:solidFill>
                  <a:srgbClr val="D23369"/>
                </a:solidFill>
              </a:rPr>
              <a:t> </a:t>
            </a:r>
            <a:r>
              <a:rPr lang="es-MX" dirty="0" err="1">
                <a:solidFill>
                  <a:srgbClr val="D23369"/>
                </a:solidFill>
              </a:rPr>
              <a:t>ó</a:t>
            </a:r>
            <a:r>
              <a:rPr lang="es-MX" dirty="0">
                <a:solidFill>
                  <a:srgbClr val="D23369"/>
                </a:solidFill>
              </a:rPr>
              <a:t> </a:t>
            </a:r>
            <a:r>
              <a:rPr lang="es-MX" dirty="0" err="1">
                <a:solidFill>
                  <a:srgbClr val="D23369"/>
                </a:solidFill>
              </a:rPr>
              <a:t>Toast.LENGTH_LONG</a:t>
            </a:r>
            <a:endParaRPr lang="es-MX" dirty="0">
              <a:solidFill>
                <a:srgbClr val="D23369"/>
              </a:solidFill>
            </a:endParaRP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20689357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Notificaciones - </a:t>
            </a:r>
            <a:r>
              <a:rPr lang="es-MX" dirty="0" err="1" smtClean="0"/>
              <a:t>Toast</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pic>
        <p:nvPicPr>
          <p:cNvPr id="5" name="Imagen 4"/>
          <p:cNvPicPr>
            <a:picLocks noChangeAspect="1"/>
          </p:cNvPicPr>
          <p:nvPr/>
        </p:nvPicPr>
        <p:blipFill rotWithShape="1">
          <a:blip r:embed="rId3"/>
          <a:srcRect l="24817" t="13541" r="25402" b="17708"/>
          <a:stretch/>
        </p:blipFill>
        <p:spPr>
          <a:xfrm>
            <a:off x="881043" y="1017801"/>
            <a:ext cx="5101807" cy="3761234"/>
          </a:xfrm>
          <a:prstGeom prst="rect">
            <a:avLst/>
          </a:prstGeom>
        </p:spPr>
      </p:pic>
    </p:spTree>
    <p:extLst>
      <p:ext uri="{BB962C8B-B14F-4D97-AF65-F5344CB8AC3E}">
        <p14:creationId xmlns:p14="http://schemas.microsoft.com/office/powerpoint/2010/main" val="114192846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Notificaciones - </a:t>
            </a:r>
            <a:r>
              <a:rPr lang="es-MX" dirty="0" err="1" smtClean="0"/>
              <a:t>Toast</a:t>
            </a:r>
            <a:endParaRPr lang="es-MX" dirty="0"/>
          </a:p>
        </p:txBody>
      </p:sp>
      <p:sp>
        <p:nvSpPr>
          <p:cNvPr id="3" name="Marcador de texto 2"/>
          <p:cNvSpPr>
            <a:spLocks noGrp="1"/>
          </p:cNvSpPr>
          <p:nvPr>
            <p:ph type="body" idx="1"/>
          </p:nvPr>
        </p:nvSpPr>
        <p:spPr/>
        <p:txBody>
          <a:bodyPr/>
          <a:lstStyle/>
          <a:p>
            <a:pPr algn="just"/>
            <a:r>
              <a:rPr lang="es-MX" sz="1600" dirty="0">
                <a:solidFill>
                  <a:srgbClr val="D23369"/>
                </a:solidFill>
                <a:latin typeface="Roboto" panose="020B0604020202020204" charset="0"/>
                <a:ea typeface="Roboto" panose="020B0604020202020204" charset="0"/>
                <a:cs typeface="Roboto" panose="020B0604020202020204" charset="0"/>
              </a:rPr>
              <a:t>Hay que asignar un id al </a:t>
            </a:r>
            <a:r>
              <a:rPr lang="es-MX" sz="1600" dirty="0" err="1">
                <a:solidFill>
                  <a:srgbClr val="D23369"/>
                </a:solidFill>
                <a:latin typeface="Roboto" panose="020B0604020202020204" charset="0"/>
                <a:ea typeface="Roboto" panose="020B0604020202020204" charset="0"/>
                <a:cs typeface="Roboto" panose="020B0604020202020204" charset="0"/>
              </a:rPr>
              <a:t>LinearLayout</a:t>
            </a:r>
            <a:r>
              <a:rPr lang="es-MX" sz="1600" dirty="0">
                <a:solidFill>
                  <a:srgbClr val="D23369"/>
                </a:solidFill>
                <a:latin typeface="Roboto" panose="020B0604020202020204" charset="0"/>
                <a:ea typeface="Roboto" panose="020B0604020202020204" charset="0"/>
                <a:cs typeface="Roboto" panose="020B0604020202020204" charset="0"/>
              </a:rPr>
              <a:t>, que usaremos posteriormente. También hemos creado un </a:t>
            </a:r>
            <a:r>
              <a:rPr lang="es-MX" sz="1600" dirty="0" err="1">
                <a:solidFill>
                  <a:srgbClr val="D23369"/>
                </a:solidFill>
                <a:latin typeface="Roboto" panose="020B0604020202020204" charset="0"/>
                <a:ea typeface="Roboto" panose="020B0604020202020204" charset="0"/>
                <a:cs typeface="Roboto" panose="020B0604020202020204" charset="0"/>
              </a:rPr>
              <a:t>ImageView</a:t>
            </a:r>
            <a:r>
              <a:rPr lang="es-MX" sz="1600" dirty="0">
                <a:solidFill>
                  <a:srgbClr val="D23369"/>
                </a:solidFill>
                <a:latin typeface="Roboto" panose="020B0604020202020204" charset="0"/>
                <a:ea typeface="Roboto" panose="020B0604020202020204" charset="0"/>
                <a:cs typeface="Roboto" panose="020B0604020202020204" charset="0"/>
              </a:rPr>
              <a:t> para mostrar un icono, y un </a:t>
            </a:r>
            <a:r>
              <a:rPr lang="es-MX" sz="1600" dirty="0" err="1">
                <a:solidFill>
                  <a:srgbClr val="D23369"/>
                </a:solidFill>
                <a:latin typeface="Roboto" panose="020B0604020202020204" charset="0"/>
                <a:ea typeface="Roboto" panose="020B0604020202020204" charset="0"/>
                <a:cs typeface="Roboto" panose="020B0604020202020204" charset="0"/>
              </a:rPr>
              <a:t>TextView</a:t>
            </a:r>
            <a:r>
              <a:rPr lang="es-MX" sz="1600" dirty="0">
                <a:solidFill>
                  <a:srgbClr val="D23369"/>
                </a:solidFill>
                <a:latin typeface="Roboto" panose="020B0604020202020204" charset="0"/>
                <a:ea typeface="Roboto" panose="020B0604020202020204" charset="0"/>
                <a:cs typeface="Roboto" panose="020B0604020202020204" charset="0"/>
              </a:rPr>
              <a:t> para mostrar el </a:t>
            </a:r>
            <a:r>
              <a:rPr lang="es-MX" sz="1600" dirty="0" smtClean="0">
                <a:solidFill>
                  <a:srgbClr val="D23369"/>
                </a:solidFill>
                <a:latin typeface="Roboto" panose="020B0604020202020204" charset="0"/>
                <a:ea typeface="Roboto" panose="020B0604020202020204" charset="0"/>
                <a:cs typeface="Roboto" panose="020B0604020202020204" charset="0"/>
              </a:rPr>
              <a:t>mensaje.</a:t>
            </a:r>
          </a:p>
          <a:p>
            <a:pPr algn="just"/>
            <a:r>
              <a:rPr lang="es-MX" sz="1600" dirty="0" smtClean="0">
                <a:solidFill>
                  <a:srgbClr val="D23369"/>
                </a:solidFill>
                <a:latin typeface="Roboto" panose="020B0604020202020204" charset="0"/>
                <a:ea typeface="Roboto" panose="020B0604020202020204" charset="0"/>
                <a:cs typeface="Roboto" panose="020B0604020202020204" charset="0"/>
              </a:rPr>
              <a:t>El </a:t>
            </a:r>
            <a:r>
              <a:rPr lang="es-MX" sz="1600" dirty="0">
                <a:solidFill>
                  <a:srgbClr val="D23369"/>
                </a:solidFill>
                <a:latin typeface="Roboto" panose="020B0604020202020204" charset="0"/>
                <a:ea typeface="Roboto" panose="020B0604020202020204" charset="0"/>
                <a:cs typeface="Roboto" panose="020B0604020202020204" charset="0"/>
              </a:rPr>
              <a:t>siguiente paso es inflar este </a:t>
            </a:r>
            <a:r>
              <a:rPr lang="es-MX" sz="1600" dirty="0" err="1">
                <a:solidFill>
                  <a:srgbClr val="D23369"/>
                </a:solidFill>
                <a:latin typeface="Roboto" panose="020B0604020202020204" charset="0"/>
                <a:ea typeface="Roboto" panose="020B0604020202020204" charset="0"/>
                <a:cs typeface="Roboto" panose="020B0604020202020204" charset="0"/>
              </a:rPr>
              <a:t>layout</a:t>
            </a:r>
            <a:r>
              <a:rPr lang="es-MX" sz="1600" dirty="0">
                <a:solidFill>
                  <a:srgbClr val="D23369"/>
                </a:solidFill>
                <a:latin typeface="Roboto" panose="020B0604020202020204" charset="0"/>
                <a:ea typeface="Roboto" panose="020B0604020202020204" charset="0"/>
                <a:cs typeface="Roboto" panose="020B0604020202020204" charset="0"/>
              </a:rPr>
              <a:t> desde el código:</a:t>
            </a: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pic>
        <p:nvPicPr>
          <p:cNvPr id="5" name="Imagen 4"/>
          <p:cNvPicPr>
            <a:picLocks noChangeAspect="1"/>
          </p:cNvPicPr>
          <p:nvPr/>
        </p:nvPicPr>
        <p:blipFill rotWithShape="1">
          <a:blip r:embed="rId3"/>
          <a:srcRect l="24817" t="13542" r="25402" b="56250"/>
          <a:stretch/>
        </p:blipFill>
        <p:spPr>
          <a:xfrm>
            <a:off x="712397" y="2717043"/>
            <a:ext cx="6477000" cy="2209800"/>
          </a:xfrm>
          <a:prstGeom prst="rect">
            <a:avLst/>
          </a:prstGeom>
        </p:spPr>
      </p:pic>
    </p:spTree>
    <p:extLst>
      <p:ext uri="{BB962C8B-B14F-4D97-AF65-F5344CB8AC3E}">
        <p14:creationId xmlns:p14="http://schemas.microsoft.com/office/powerpoint/2010/main" val="111779260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Notificaciones – Barra de Estado</a:t>
            </a:r>
            <a:endParaRPr lang="es-MX" dirty="0"/>
          </a:p>
        </p:txBody>
      </p:sp>
      <p:sp>
        <p:nvSpPr>
          <p:cNvPr id="3" name="Marcador de texto 2"/>
          <p:cNvSpPr>
            <a:spLocks noGrp="1"/>
          </p:cNvSpPr>
          <p:nvPr>
            <p:ph type="body" idx="1"/>
          </p:nvPr>
        </p:nvSpPr>
        <p:spPr/>
        <p:txBody>
          <a:bodyPr/>
          <a:lstStyle/>
          <a:p>
            <a:pPr algn="just"/>
            <a:r>
              <a:rPr lang="es-MX" dirty="0">
                <a:solidFill>
                  <a:srgbClr val="D23369"/>
                </a:solidFill>
              </a:rPr>
              <a:t>Este tipo de notificaciones muestran un icono en la barra de estado, cuando desplegamos esta barra, veremos el icono acompañado de un texto descriptivo indicando que ha pasado algo (Como que hemos recibido un nuevo mensaje, o un correo electrónico</a:t>
            </a:r>
            <a:r>
              <a:rPr lang="es-MX" dirty="0" smtClean="0">
                <a:solidFill>
                  <a:srgbClr val="D23369"/>
                </a:solidFill>
              </a:rPr>
              <a:t>).</a:t>
            </a:r>
            <a:endParaRPr lang="es-MX" dirty="0">
              <a:solidFill>
                <a:srgbClr val="D23369"/>
              </a:solidFill>
            </a:endParaRPr>
          </a:p>
          <a:p>
            <a:pPr algn="just"/>
            <a:r>
              <a:rPr lang="es-MX" dirty="0">
                <a:solidFill>
                  <a:srgbClr val="D23369"/>
                </a:solidFill>
              </a:rPr>
              <a:t>Los pasos necesarios para crear este tipo de notificaciones son, usar el gestor de notificaciones del sistema (</a:t>
            </a:r>
            <a:r>
              <a:rPr lang="es-MX" dirty="0" err="1">
                <a:solidFill>
                  <a:srgbClr val="D23369"/>
                </a:solidFill>
              </a:rPr>
              <a:t>NotificationManager</a:t>
            </a:r>
            <a:r>
              <a:rPr lang="es-MX" dirty="0">
                <a:solidFill>
                  <a:srgbClr val="D23369"/>
                </a:solidFill>
              </a:rPr>
              <a:t>) y posteriormente crear un objeto </a:t>
            </a:r>
            <a:r>
              <a:rPr lang="es-MX" dirty="0" err="1">
                <a:solidFill>
                  <a:srgbClr val="D23369"/>
                </a:solidFill>
              </a:rPr>
              <a:t>Notification</a:t>
            </a:r>
            <a:r>
              <a:rPr lang="es-MX" dirty="0">
                <a:solidFill>
                  <a:srgbClr val="D23369"/>
                </a:solidFill>
              </a:rPr>
              <a:t> en el que configuraremos nuestra notificación. Vamos a ver como hacerlo.</a:t>
            </a:r>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81841053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Notificaciones – Barra de Estado</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pic>
        <p:nvPicPr>
          <p:cNvPr id="5" name="Imagen 4"/>
          <p:cNvPicPr>
            <a:picLocks noChangeAspect="1"/>
          </p:cNvPicPr>
          <p:nvPr/>
        </p:nvPicPr>
        <p:blipFill rotWithShape="1">
          <a:blip r:embed="rId3"/>
          <a:srcRect l="24817" t="14584" r="25402" b="16667"/>
          <a:stretch/>
        </p:blipFill>
        <p:spPr>
          <a:xfrm>
            <a:off x="1333498" y="1139685"/>
            <a:ext cx="4825761" cy="3747061"/>
          </a:xfrm>
          <a:prstGeom prst="rect">
            <a:avLst/>
          </a:prstGeom>
        </p:spPr>
      </p:pic>
    </p:spTree>
    <p:extLst>
      <p:ext uri="{BB962C8B-B14F-4D97-AF65-F5344CB8AC3E}">
        <p14:creationId xmlns:p14="http://schemas.microsoft.com/office/powerpoint/2010/main" val="5428417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Notificaciones - </a:t>
            </a:r>
            <a:r>
              <a:rPr lang="es-MX" dirty="0" err="1" smtClean="0"/>
              <a:t>Dialog</a:t>
            </a:r>
            <a:endParaRPr lang="es-MX" dirty="0"/>
          </a:p>
        </p:txBody>
      </p:sp>
      <p:sp>
        <p:nvSpPr>
          <p:cNvPr id="3" name="Marcador de texto 2"/>
          <p:cNvSpPr>
            <a:spLocks noGrp="1"/>
          </p:cNvSpPr>
          <p:nvPr>
            <p:ph type="body" idx="1"/>
          </p:nvPr>
        </p:nvSpPr>
        <p:spPr/>
        <p:txBody>
          <a:bodyPr/>
          <a:lstStyle/>
          <a:p>
            <a:r>
              <a:rPr lang="es-MX" dirty="0">
                <a:solidFill>
                  <a:srgbClr val="D23369"/>
                </a:solidFill>
              </a:rPr>
              <a:t>Por último, vamos a ver los diálogos, que son ventanas que se muestran delante de las actividades, y pueden recibir acciones del usuario, hay varios tipos</a:t>
            </a:r>
            <a:r>
              <a:rPr lang="es-MX" dirty="0" smtClean="0">
                <a:solidFill>
                  <a:srgbClr val="D23369"/>
                </a:solidFill>
              </a:rPr>
              <a:t>:</a:t>
            </a:r>
            <a:endParaRPr lang="es-MX" dirty="0">
              <a:solidFill>
                <a:srgbClr val="D23369"/>
              </a:solidFill>
            </a:endParaRPr>
          </a:p>
          <a:p>
            <a:pPr>
              <a:buFont typeface="Arial" panose="020B0604020202020204" pitchFamily="34" charset="0"/>
              <a:buChar char="•"/>
            </a:pPr>
            <a:r>
              <a:rPr lang="es-MX" dirty="0" err="1">
                <a:solidFill>
                  <a:srgbClr val="D23369"/>
                </a:solidFill>
              </a:rPr>
              <a:t>AlertDialog</a:t>
            </a:r>
            <a:endParaRPr lang="es-MX" dirty="0">
              <a:solidFill>
                <a:srgbClr val="D23369"/>
              </a:solidFill>
            </a:endParaRPr>
          </a:p>
          <a:p>
            <a:pPr>
              <a:buFont typeface="Arial" panose="020B0604020202020204" pitchFamily="34" charset="0"/>
              <a:buChar char="•"/>
            </a:pPr>
            <a:r>
              <a:rPr lang="es-MX" dirty="0" err="1">
                <a:solidFill>
                  <a:srgbClr val="D23369"/>
                </a:solidFill>
              </a:rPr>
              <a:t>ProgressDialog</a:t>
            </a:r>
            <a:endParaRPr lang="es-MX" dirty="0">
              <a:solidFill>
                <a:srgbClr val="D23369"/>
              </a:solidFill>
            </a:endParaRPr>
          </a:p>
          <a:p>
            <a:pPr>
              <a:buFont typeface="Arial" panose="020B0604020202020204" pitchFamily="34" charset="0"/>
              <a:buChar char="•"/>
            </a:pPr>
            <a:r>
              <a:rPr lang="es-MX" dirty="0" err="1">
                <a:solidFill>
                  <a:srgbClr val="D23369"/>
                </a:solidFill>
              </a:rPr>
              <a:t>DatePickerDialog</a:t>
            </a:r>
            <a:endParaRPr lang="es-MX" dirty="0">
              <a:solidFill>
                <a:srgbClr val="D23369"/>
              </a:solidFill>
            </a:endParaRPr>
          </a:p>
          <a:p>
            <a:pPr>
              <a:buFont typeface="Arial" panose="020B0604020202020204" pitchFamily="34" charset="0"/>
              <a:buChar char="•"/>
            </a:pPr>
            <a:r>
              <a:rPr lang="es-MX" dirty="0" err="1" smtClean="0">
                <a:solidFill>
                  <a:srgbClr val="D23369"/>
                </a:solidFill>
              </a:rPr>
              <a:t>TimePickerDialog</a:t>
            </a:r>
            <a:endParaRPr lang="es-MX" dirty="0">
              <a:solidFill>
                <a:srgbClr val="D23369"/>
              </a:solidFill>
            </a:endParaRPr>
          </a:p>
          <a:p>
            <a:r>
              <a:rPr lang="es-MX" dirty="0">
                <a:solidFill>
                  <a:srgbClr val="D23369"/>
                </a:solidFill>
              </a:rPr>
              <a:t>Si necesitamos un Diálogo que no sea uno de los de arriba, po</a:t>
            </a:r>
            <a:r>
              <a:rPr lang="es-MX" dirty="0">
                <a:solidFill>
                  <a:schemeClr val="bg1"/>
                </a:solidFill>
              </a:rPr>
              <a:t>demos extender de</a:t>
            </a:r>
            <a:r>
              <a:rPr lang="es-MX" dirty="0">
                <a:solidFill>
                  <a:srgbClr val="D23369"/>
                </a:solidFill>
              </a:rPr>
              <a:t> la clase </a:t>
            </a:r>
            <a:r>
              <a:rPr lang="es-MX" b="1" i="1" dirty="0" err="1">
                <a:solidFill>
                  <a:srgbClr val="D23369"/>
                </a:solidFill>
              </a:rPr>
              <a:t>Dialog</a:t>
            </a:r>
            <a:r>
              <a:rPr lang="es-MX" dirty="0">
                <a:solidFill>
                  <a:srgbClr val="D23369"/>
                </a:solidFill>
              </a:rPr>
              <a:t>, y crear el nuestro propio.</a:t>
            </a: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85530573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Notificaciones - </a:t>
            </a:r>
            <a:r>
              <a:rPr lang="es-MX" dirty="0" err="1" smtClean="0"/>
              <a:t>Dialog</a:t>
            </a:r>
            <a:endParaRPr lang="es-MX" dirty="0"/>
          </a:p>
        </p:txBody>
      </p:sp>
      <p:sp>
        <p:nvSpPr>
          <p:cNvPr id="3" name="Marcador de texto 2"/>
          <p:cNvSpPr>
            <a:spLocks noGrp="1"/>
          </p:cNvSpPr>
          <p:nvPr>
            <p:ph type="body" idx="1"/>
          </p:nvPr>
        </p:nvSpPr>
        <p:spPr/>
        <p:txBody>
          <a:bodyPr/>
          <a:lstStyle/>
          <a:p>
            <a:r>
              <a:rPr lang="es-MX" sz="1600" dirty="0">
                <a:solidFill>
                  <a:srgbClr val="D23369"/>
                </a:solidFill>
              </a:rPr>
              <a:t>La clase Activity implementa métodos para gestionar los </a:t>
            </a:r>
            <a:r>
              <a:rPr lang="es-MX" sz="1600" dirty="0" err="1">
                <a:solidFill>
                  <a:srgbClr val="D23369"/>
                </a:solidFill>
              </a:rPr>
              <a:t>dialogos</a:t>
            </a:r>
            <a:r>
              <a:rPr lang="es-MX" sz="1600" dirty="0">
                <a:solidFill>
                  <a:srgbClr val="D23369"/>
                </a:solidFill>
              </a:rPr>
              <a:t>, son:</a:t>
            </a:r>
          </a:p>
          <a:p>
            <a:r>
              <a:rPr lang="es-MX" sz="1600" b="1" i="1" dirty="0" err="1">
                <a:solidFill>
                  <a:srgbClr val="D23369"/>
                </a:solidFill>
              </a:rPr>
              <a:t>onCreateDialog</a:t>
            </a:r>
            <a:r>
              <a:rPr lang="es-MX" sz="1600" b="1" i="1" dirty="0">
                <a:solidFill>
                  <a:srgbClr val="D23369"/>
                </a:solidFill>
              </a:rPr>
              <a:t>(</a:t>
            </a:r>
            <a:r>
              <a:rPr lang="es-MX" sz="1600" b="1" i="1" dirty="0" err="1">
                <a:solidFill>
                  <a:srgbClr val="D23369"/>
                </a:solidFill>
              </a:rPr>
              <a:t>int</a:t>
            </a:r>
            <a:r>
              <a:rPr lang="es-MX" sz="1600" b="1" i="1" dirty="0">
                <a:solidFill>
                  <a:srgbClr val="D23369"/>
                </a:solidFill>
              </a:rPr>
              <a:t>):</a:t>
            </a:r>
            <a:r>
              <a:rPr lang="es-MX" sz="1600" dirty="0">
                <a:solidFill>
                  <a:srgbClr val="D23369"/>
                </a:solidFill>
              </a:rPr>
              <a:t> Encargado de crear el diálogo.</a:t>
            </a:r>
          </a:p>
          <a:p>
            <a:r>
              <a:rPr lang="es-MX" sz="1600" b="1" i="1" dirty="0" err="1">
                <a:solidFill>
                  <a:srgbClr val="D23369"/>
                </a:solidFill>
              </a:rPr>
              <a:t>onPrepareDialog</a:t>
            </a:r>
            <a:r>
              <a:rPr lang="es-MX" sz="1600" b="1" i="1" dirty="0">
                <a:solidFill>
                  <a:srgbClr val="D23369"/>
                </a:solidFill>
              </a:rPr>
              <a:t>(</a:t>
            </a:r>
            <a:r>
              <a:rPr lang="es-MX" sz="1600" b="1" i="1" dirty="0" err="1">
                <a:solidFill>
                  <a:srgbClr val="D23369"/>
                </a:solidFill>
              </a:rPr>
              <a:t>int</a:t>
            </a:r>
            <a:r>
              <a:rPr lang="es-MX" sz="1600" b="1" i="1" dirty="0">
                <a:solidFill>
                  <a:srgbClr val="D23369"/>
                </a:solidFill>
              </a:rPr>
              <a:t>):</a:t>
            </a:r>
            <a:r>
              <a:rPr lang="es-MX" sz="1600" dirty="0">
                <a:solidFill>
                  <a:srgbClr val="D23369"/>
                </a:solidFill>
              </a:rPr>
              <a:t> Llamado justo antes de mostrarlo.</a:t>
            </a:r>
          </a:p>
          <a:p>
            <a:r>
              <a:rPr lang="es-MX" sz="1600" b="1" i="1" dirty="0" err="1">
                <a:solidFill>
                  <a:srgbClr val="D23369"/>
                </a:solidFill>
              </a:rPr>
              <a:t>showDialog</a:t>
            </a:r>
            <a:r>
              <a:rPr lang="es-MX" sz="1600" b="1" i="1" dirty="0">
                <a:solidFill>
                  <a:srgbClr val="D23369"/>
                </a:solidFill>
              </a:rPr>
              <a:t>(</a:t>
            </a:r>
            <a:r>
              <a:rPr lang="es-MX" sz="1600" b="1" i="1" dirty="0" err="1">
                <a:solidFill>
                  <a:srgbClr val="D23369"/>
                </a:solidFill>
              </a:rPr>
              <a:t>int</a:t>
            </a:r>
            <a:r>
              <a:rPr lang="es-MX" sz="1600" b="1" i="1" dirty="0">
                <a:solidFill>
                  <a:srgbClr val="D23369"/>
                </a:solidFill>
              </a:rPr>
              <a:t>):</a:t>
            </a:r>
            <a:r>
              <a:rPr lang="es-MX" sz="1600" dirty="0">
                <a:solidFill>
                  <a:srgbClr val="D23369"/>
                </a:solidFill>
              </a:rPr>
              <a:t> Para mostrarlo.</a:t>
            </a:r>
          </a:p>
          <a:p>
            <a:r>
              <a:rPr lang="es-MX" sz="1600" b="1" i="1" dirty="0" err="1">
                <a:solidFill>
                  <a:srgbClr val="D23369"/>
                </a:solidFill>
              </a:rPr>
              <a:t>dismissDialog</a:t>
            </a:r>
            <a:r>
              <a:rPr lang="es-MX" sz="1600" b="1" i="1" dirty="0">
                <a:solidFill>
                  <a:srgbClr val="D23369"/>
                </a:solidFill>
              </a:rPr>
              <a:t>(</a:t>
            </a:r>
            <a:r>
              <a:rPr lang="es-MX" sz="1600" b="1" i="1" dirty="0" err="1">
                <a:solidFill>
                  <a:srgbClr val="D23369"/>
                </a:solidFill>
              </a:rPr>
              <a:t>int</a:t>
            </a:r>
            <a:r>
              <a:rPr lang="es-MX" sz="1600" b="1" i="1" dirty="0">
                <a:solidFill>
                  <a:srgbClr val="D23369"/>
                </a:solidFill>
              </a:rPr>
              <a:t>):</a:t>
            </a:r>
            <a:r>
              <a:rPr lang="es-MX" sz="1600" dirty="0">
                <a:solidFill>
                  <a:srgbClr val="D23369"/>
                </a:solidFill>
              </a:rPr>
              <a:t> cierra el diálogo, guardando su estado.</a:t>
            </a:r>
          </a:p>
          <a:p>
            <a:r>
              <a:rPr lang="es-MX" sz="1600" b="1" i="1" dirty="0" err="1">
                <a:solidFill>
                  <a:srgbClr val="D23369"/>
                </a:solidFill>
              </a:rPr>
              <a:t>removeDialog</a:t>
            </a:r>
            <a:r>
              <a:rPr lang="es-MX" sz="1600" b="1" i="1" dirty="0">
                <a:solidFill>
                  <a:srgbClr val="D23369"/>
                </a:solidFill>
              </a:rPr>
              <a:t>(</a:t>
            </a:r>
            <a:r>
              <a:rPr lang="es-MX" sz="1600" b="1" i="1" dirty="0" err="1">
                <a:solidFill>
                  <a:srgbClr val="D23369"/>
                </a:solidFill>
              </a:rPr>
              <a:t>int</a:t>
            </a:r>
            <a:r>
              <a:rPr lang="es-MX" sz="1600" b="1" i="1" dirty="0">
                <a:solidFill>
                  <a:srgbClr val="D23369"/>
                </a:solidFill>
              </a:rPr>
              <a:t>):</a:t>
            </a:r>
            <a:r>
              <a:rPr lang="es-MX" sz="1600" dirty="0">
                <a:solidFill>
                  <a:srgbClr val="D23369"/>
                </a:solidFill>
              </a:rPr>
              <a:t> cierra el dialogo </a:t>
            </a:r>
            <a:r>
              <a:rPr lang="es-MX" sz="1600" dirty="0" err="1">
                <a:solidFill>
                  <a:srgbClr val="D23369"/>
                </a:solidFill>
              </a:rPr>
              <a:t>elminándolo</a:t>
            </a:r>
            <a:r>
              <a:rPr lang="es-MX" sz="1600" dirty="0">
                <a:solidFill>
                  <a:srgbClr val="D23369"/>
                </a:solidFill>
              </a:rPr>
              <a:t> por completo.</a:t>
            </a:r>
          </a:p>
          <a:p>
            <a:r>
              <a:rPr lang="es-MX" sz="1600" dirty="0">
                <a:solidFill>
                  <a:srgbClr val="D23369"/>
                </a:solidFill>
              </a:rPr>
              <a:t>Vamos a ver un ejemplo de </a:t>
            </a:r>
            <a:r>
              <a:rPr lang="es-MX" sz="1600" dirty="0" err="1">
                <a:solidFill>
                  <a:srgbClr val="D23369"/>
                </a:solidFill>
              </a:rPr>
              <a:t>AlertDialog</a:t>
            </a:r>
            <a:r>
              <a:rPr lang="es-MX" sz="1600" dirty="0">
                <a:solidFill>
                  <a:srgbClr val="D23369"/>
                </a:solidFill>
              </a:rPr>
              <a:t>, que preguntará si queremos s</a:t>
            </a:r>
            <a:r>
              <a:rPr lang="es-MX" sz="1600" dirty="0">
                <a:solidFill>
                  <a:schemeClr val="bg1"/>
                </a:solidFill>
              </a:rPr>
              <a:t>alir de la aplicación:</a:t>
            </a: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415960443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Notificaciones - </a:t>
            </a:r>
            <a:r>
              <a:rPr lang="es-MX" dirty="0" err="1" smtClean="0"/>
              <a:t>Dialog</a:t>
            </a:r>
            <a:endParaRPr lang="es-MX" dirty="0"/>
          </a:p>
        </p:txBody>
      </p:sp>
      <p:pic>
        <p:nvPicPr>
          <p:cNvPr id="4" name="Imagen 3"/>
          <p:cNvPicPr>
            <a:picLocks noChangeAspect="1"/>
          </p:cNvPicPr>
          <p:nvPr/>
        </p:nvPicPr>
        <p:blipFill rotWithShape="1">
          <a:blip r:embed="rId3"/>
          <a:srcRect l="24817" t="16667" r="25402" b="27083"/>
          <a:stretch/>
        </p:blipFill>
        <p:spPr>
          <a:xfrm>
            <a:off x="791599" y="1017800"/>
            <a:ext cx="6057774" cy="3848468"/>
          </a:xfrm>
          <a:prstGeom prst="rect">
            <a:avLst/>
          </a:prstGeom>
        </p:spPr>
      </p:pic>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4617939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Applications</a:t>
            </a:r>
            <a:endParaRPr lang="es-MX" dirty="0"/>
          </a:p>
        </p:txBody>
      </p:sp>
      <p:sp>
        <p:nvSpPr>
          <p:cNvPr id="3" name="Marcador de texto 2"/>
          <p:cNvSpPr>
            <a:spLocks noGrp="1"/>
          </p:cNvSpPr>
          <p:nvPr>
            <p:ph type="body" idx="1"/>
          </p:nvPr>
        </p:nvSpPr>
        <p:spPr/>
        <p:txBody>
          <a:bodyPr/>
          <a:lstStyle/>
          <a:p>
            <a:pPr algn="just"/>
            <a:r>
              <a:rPr lang="es-MX" dirty="0" smtClean="0"/>
              <a:t>Podemos considerarla como la ultima capa si estamos dentro del sistema operativo, es decir, que es la capa en la que interactúa el usuario.</a:t>
            </a:r>
          </a:p>
          <a:p>
            <a:pPr algn="just"/>
            <a:r>
              <a:rPr lang="es-MX" dirty="0" smtClean="0"/>
              <a:t>Aquí es donde hallamos las aplicaciones como la de mensajes, el navegador y todas las demás que utiliza el usuario en el funcionamiento diario en su dispositivo móvil. Si el usuario instala una aplicación, esta es la capa en donde queda instalada.</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415543794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texto 2"/>
          <p:cNvSpPr>
            <a:spLocks noGrp="1"/>
          </p:cNvSpPr>
          <p:nvPr>
            <p:ph type="body" idx="1"/>
          </p:nvPr>
        </p:nvSpPr>
        <p:spPr/>
        <p:txBody>
          <a:bodyPr/>
          <a:lstStyle/>
          <a:p>
            <a:r>
              <a:rPr lang="es-MX" dirty="0">
                <a:solidFill>
                  <a:srgbClr val="D23369"/>
                </a:solidFill>
              </a:rPr>
              <a:t>También vamos a ver un </a:t>
            </a:r>
            <a:r>
              <a:rPr lang="es-MX" dirty="0" err="1">
                <a:solidFill>
                  <a:srgbClr val="D23369"/>
                </a:solidFill>
              </a:rPr>
              <a:t>ProgressDialog</a:t>
            </a:r>
            <a:r>
              <a:rPr lang="es-MX" dirty="0">
                <a:solidFill>
                  <a:srgbClr val="D23369"/>
                </a:solidFill>
              </a:rPr>
              <a:t>, indefinido (Que nunca termina).</a:t>
            </a:r>
          </a:p>
          <a:p>
            <a:endParaRPr lang="es-MX" dirty="0"/>
          </a:p>
        </p:txBody>
      </p:sp>
      <p:pic>
        <p:nvPicPr>
          <p:cNvPr id="4" name="Imagen 3"/>
          <p:cNvPicPr>
            <a:picLocks noChangeAspect="1"/>
          </p:cNvPicPr>
          <p:nvPr/>
        </p:nvPicPr>
        <p:blipFill rotWithShape="1">
          <a:blip r:embed="rId3"/>
          <a:srcRect l="24817" t="27083" r="25402" b="53125"/>
          <a:stretch/>
        </p:blipFill>
        <p:spPr>
          <a:xfrm>
            <a:off x="998885" y="1825925"/>
            <a:ext cx="6477000" cy="1447800"/>
          </a:xfrm>
          <a:prstGeom prst="rect">
            <a:avLst/>
          </a:prstGeom>
        </p:spPr>
      </p:pic>
      <p:sp>
        <p:nvSpPr>
          <p:cNvPr id="5" name="Rectángulo 4"/>
          <p:cNvSpPr/>
          <p:nvPr/>
        </p:nvSpPr>
        <p:spPr>
          <a:xfrm>
            <a:off x="311700" y="3577387"/>
            <a:ext cx="7977619" cy="584775"/>
          </a:xfrm>
          <a:prstGeom prst="rect">
            <a:avLst/>
          </a:prstGeom>
        </p:spPr>
        <p:txBody>
          <a:bodyPr wrap="square">
            <a:spAutoFit/>
          </a:bodyPr>
          <a:lstStyle/>
          <a:p>
            <a:pPr algn="just"/>
            <a:r>
              <a:rPr lang="es-MX" sz="1600" dirty="0">
                <a:solidFill>
                  <a:srgbClr val="D23369"/>
                </a:solidFill>
                <a:latin typeface="Roboto" panose="020B0604020202020204" charset="0"/>
                <a:ea typeface="Roboto" panose="020B0604020202020204" charset="0"/>
                <a:cs typeface="Roboto" panose="020B0604020202020204" charset="0"/>
              </a:rPr>
              <a:t>Los dos últimos parámetros son para que el diálogo sea indeterminado, y para que se pueda cerrar con la flecha de “atrás” del terminal.</a:t>
            </a:r>
          </a:p>
        </p:txBody>
      </p:sp>
    </p:spTree>
    <p:extLst>
      <p:ext uri="{BB962C8B-B14F-4D97-AF65-F5344CB8AC3E}">
        <p14:creationId xmlns:p14="http://schemas.microsoft.com/office/powerpoint/2010/main" val="199762481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MX" dirty="0" smtClean="0"/>
              <a:t>Fragmentos</a:t>
            </a:r>
            <a:endParaRPr lang="es-MX" dirty="0"/>
          </a:p>
        </p:txBody>
      </p:sp>
      <p:sp>
        <p:nvSpPr>
          <p:cNvPr id="7"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38888719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b="1" dirty="0"/>
              <a:t>¿Qué es un fragmento?</a:t>
            </a:r>
            <a:endParaRPr lang="es-MX" dirty="0"/>
          </a:p>
        </p:txBody>
      </p:sp>
      <p:sp>
        <p:nvSpPr>
          <p:cNvPr id="4" name="Marcador de texto 3"/>
          <p:cNvSpPr>
            <a:spLocks noGrp="1"/>
          </p:cNvSpPr>
          <p:nvPr>
            <p:ph type="body" idx="1"/>
          </p:nvPr>
        </p:nvSpPr>
        <p:spPr/>
        <p:txBody>
          <a:bodyPr/>
          <a:lstStyle/>
          <a:p>
            <a:r>
              <a:rPr lang="es-MX" dirty="0"/>
              <a:t>La necesidad de usar fragmentos nace con la </a:t>
            </a:r>
            <a:r>
              <a:rPr lang="es-MX" b="1" dirty="0"/>
              <a:t>versión 3.0 (API 11) de Android</a:t>
            </a:r>
            <a:r>
              <a:rPr lang="es-MX" dirty="0"/>
              <a:t> debido a los múltiples tamaños de pantalla que estaban apareciendo en el mercado y a la capacidad de orientación de la interfaz ( </a:t>
            </a:r>
            <a:r>
              <a:rPr lang="es-MX" b="1" i="1" dirty="0" err="1"/>
              <a:t>Landscape</a:t>
            </a:r>
            <a:r>
              <a:rPr lang="es-MX" dirty="0"/>
              <a:t> y </a:t>
            </a:r>
            <a:r>
              <a:rPr lang="es-MX" b="1" i="1" dirty="0" err="1"/>
              <a:t>Portrait</a:t>
            </a:r>
            <a:r>
              <a:rPr lang="es-MX" dirty="0"/>
              <a:t>). Estas características necesitaban dotar a las aplicaciones Android de la capacidad para adaptarse y responder a la interfaz de usuario sin importar el dispositivo.</a:t>
            </a:r>
          </a:p>
        </p:txBody>
      </p:sp>
      <p:sp>
        <p:nvSpPr>
          <p:cNvPr id="6"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04964936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b="1" dirty="0"/>
              <a:t>¿Qué es un fragmento?</a:t>
            </a:r>
            <a:endParaRPr lang="es-MX" dirty="0"/>
          </a:p>
        </p:txBody>
      </p:sp>
      <p:sp>
        <p:nvSpPr>
          <p:cNvPr id="4" name="Marcador de texto 3"/>
          <p:cNvSpPr>
            <a:spLocks noGrp="1"/>
          </p:cNvSpPr>
          <p:nvPr>
            <p:ph type="body" idx="1"/>
          </p:nvPr>
        </p:nvSpPr>
        <p:spPr>
          <a:xfrm>
            <a:off x="311701" y="1229875"/>
            <a:ext cx="4097014" cy="3339000"/>
          </a:xfrm>
        </p:spPr>
        <p:txBody>
          <a:bodyPr/>
          <a:lstStyle/>
          <a:p>
            <a:r>
              <a:rPr lang="es-MX" dirty="0"/>
              <a:t>Un </a:t>
            </a:r>
            <a:r>
              <a:rPr lang="es-MX" b="1" dirty="0"/>
              <a:t>fragmento</a:t>
            </a:r>
            <a:r>
              <a:rPr lang="es-MX" dirty="0"/>
              <a:t> es una sección “</a:t>
            </a:r>
            <a:r>
              <a:rPr lang="es-MX" b="1" dirty="0"/>
              <a:t>modular</a:t>
            </a:r>
            <a:r>
              <a:rPr lang="es-MX" dirty="0"/>
              <a:t>” de interfaz de usuario embebida dentro de una </a:t>
            </a:r>
            <a:r>
              <a:rPr lang="es-MX" b="1" dirty="0"/>
              <a:t>actividad anfitriona</a:t>
            </a:r>
            <a:r>
              <a:rPr lang="es-MX" dirty="0"/>
              <a:t>, el cual permite versatilidad y optimización de diseño. Se trata de </a:t>
            </a:r>
            <a:r>
              <a:rPr lang="es-MX" dirty="0" err="1"/>
              <a:t>miniactividades</a:t>
            </a:r>
            <a:r>
              <a:rPr lang="es-MX" dirty="0"/>
              <a:t> contenidas dentro de una actividad anfitriona, manejando su propio diseño (un </a:t>
            </a:r>
            <a:r>
              <a:rPr lang="es-MX" b="1" i="1" dirty="0"/>
              <a:t>recurso </a:t>
            </a:r>
            <a:r>
              <a:rPr lang="es-MX" b="1" i="1" dirty="0" err="1"/>
              <a:t>layout</a:t>
            </a:r>
            <a:r>
              <a:rPr lang="es-MX" dirty="0"/>
              <a:t> propio) y </a:t>
            </a:r>
            <a:r>
              <a:rPr lang="es-MX" b="1" i="1" dirty="0"/>
              <a:t>ciclo de vida</a:t>
            </a:r>
            <a:r>
              <a:rPr lang="es-MX" dirty="0"/>
              <a:t>.</a:t>
            </a:r>
          </a:p>
        </p:txBody>
      </p:sp>
      <p:sp>
        <p:nvSpPr>
          <p:cNvPr id="6"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8149" y="1017800"/>
            <a:ext cx="2886075" cy="3905250"/>
          </a:xfrm>
          <a:prstGeom prst="rect">
            <a:avLst/>
          </a:prstGeom>
        </p:spPr>
      </p:pic>
    </p:spTree>
    <p:extLst>
      <p:ext uri="{BB962C8B-B14F-4D97-AF65-F5344CB8AC3E}">
        <p14:creationId xmlns:p14="http://schemas.microsoft.com/office/powerpoint/2010/main" val="64608125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b="1" dirty="0"/>
              <a:t>¿Qué es un fragmento?</a:t>
            </a:r>
            <a:endParaRPr lang="es-MX" dirty="0"/>
          </a:p>
        </p:txBody>
      </p:sp>
      <p:sp>
        <p:nvSpPr>
          <p:cNvPr id="4" name="Marcador de texto 3"/>
          <p:cNvSpPr>
            <a:spLocks noGrp="1"/>
          </p:cNvSpPr>
          <p:nvPr>
            <p:ph type="body" idx="1"/>
          </p:nvPr>
        </p:nvSpPr>
        <p:spPr>
          <a:xfrm>
            <a:off x="311701" y="1229875"/>
            <a:ext cx="8520598" cy="3339000"/>
          </a:xfrm>
        </p:spPr>
        <p:txBody>
          <a:bodyPr/>
          <a:lstStyle/>
          <a:p>
            <a:r>
              <a:rPr lang="es-MX" dirty="0"/>
              <a:t>Estas nuevas entidades permiten </a:t>
            </a:r>
            <a:r>
              <a:rPr lang="es-MX" b="1" dirty="0"/>
              <a:t>reusar código</a:t>
            </a:r>
            <a:r>
              <a:rPr lang="es-MX" dirty="0"/>
              <a:t> y ahorrar tiempo de diseño a la hora de desarrollar una aplicación. Los fragmentos facilitan el despliegue de tus aplicaciones en cualquier tipo de tamaño de pantalla y orientación.</a:t>
            </a:r>
          </a:p>
          <a:p>
            <a:r>
              <a:rPr lang="es-MX" dirty="0"/>
              <a:t>Otra ventaja de usarlos es que permiten crear diseños de </a:t>
            </a:r>
            <a:r>
              <a:rPr lang="es-MX" b="1" dirty="0"/>
              <a:t>interfaces de usuario de múltiples vistas</a:t>
            </a:r>
            <a:r>
              <a:rPr lang="es-MX" dirty="0"/>
              <a:t>. </a:t>
            </a:r>
            <a:r>
              <a:rPr lang="es-MX" i="1" dirty="0"/>
              <a:t>¿Qué quiere decir eso?</a:t>
            </a:r>
            <a:r>
              <a:rPr lang="es-MX" dirty="0"/>
              <a:t>, que los fragmentos son imprescindibles para generar actividades con </a:t>
            </a:r>
            <a:r>
              <a:rPr lang="es-MX" b="1" dirty="0"/>
              <a:t>diseños dinámicos</a:t>
            </a:r>
            <a:r>
              <a:rPr lang="es-MX" dirty="0"/>
              <a:t>, como por ejemplo el uso de pestañas de navegación, </a:t>
            </a:r>
            <a:r>
              <a:rPr lang="es-MX" dirty="0" err="1"/>
              <a:t>expand</a:t>
            </a:r>
            <a:r>
              <a:rPr lang="es-MX" dirty="0"/>
              <a:t> and </a:t>
            </a:r>
            <a:r>
              <a:rPr lang="es-MX" dirty="0" err="1"/>
              <a:t>collapse</a:t>
            </a:r>
            <a:r>
              <a:rPr lang="es-MX" dirty="0"/>
              <a:t>, </a:t>
            </a:r>
            <a:r>
              <a:rPr lang="es-MX" dirty="0" err="1"/>
              <a:t>stacking</a:t>
            </a:r>
            <a:r>
              <a:rPr lang="es-MX" dirty="0"/>
              <a:t>, etc.</a:t>
            </a:r>
            <a:endParaRPr lang="es-MX" dirty="0">
              <a:effectLst/>
            </a:endParaRPr>
          </a:p>
        </p:txBody>
      </p:sp>
      <p:sp>
        <p:nvSpPr>
          <p:cNvPr id="6"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72992232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Fragmento</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0" y="879202"/>
            <a:ext cx="6896100" cy="3999926"/>
          </a:xfrm>
          <a:prstGeom prst="rect">
            <a:avLst/>
          </a:prstGeom>
        </p:spPr>
      </p:pic>
    </p:spTree>
    <p:extLst>
      <p:ext uri="{BB962C8B-B14F-4D97-AF65-F5344CB8AC3E}">
        <p14:creationId xmlns:p14="http://schemas.microsoft.com/office/powerpoint/2010/main" val="64931060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b="1" dirty="0"/>
              <a:t>Ciclo de vida de un fragmento</a:t>
            </a:r>
            <a:endParaRPr lang="es-MX" dirty="0"/>
          </a:p>
        </p:txBody>
      </p:sp>
      <p:sp>
        <p:nvSpPr>
          <p:cNvPr id="3" name="Marcador de texto 2"/>
          <p:cNvSpPr>
            <a:spLocks noGrp="1"/>
          </p:cNvSpPr>
          <p:nvPr>
            <p:ph type="body" idx="1"/>
          </p:nvPr>
        </p:nvSpPr>
        <p:spPr/>
        <p:txBody>
          <a:bodyPr/>
          <a:lstStyle/>
          <a:p>
            <a:r>
              <a:rPr lang="es-MX" dirty="0"/>
              <a:t>Como habíamos mencionado, los fragmentos tienen un ciclo de vida que los asemejan a las actividades. La diferencia esta en que el ciclo de vida de un fragmento depende del ciclo de vida de una actividad  y además un fragmento posee algunas características extras, ya que es muy común alterarlos en </a:t>
            </a:r>
            <a:r>
              <a:rPr lang="es-MX" b="1" dirty="0"/>
              <a:t>tiempo de </a:t>
            </a:r>
            <a:r>
              <a:rPr lang="es-MX" b="1" dirty="0" smtClean="0"/>
              <a:t>ejecución</a:t>
            </a:r>
          </a:p>
          <a:p>
            <a:r>
              <a:rPr lang="es-MX" dirty="0"/>
              <a:t>Cuando una actividad está en su </a:t>
            </a:r>
            <a:r>
              <a:rPr lang="es-MX" b="1" dirty="0"/>
              <a:t>estado de reanudación</a:t>
            </a:r>
            <a:r>
              <a:rPr lang="es-MX" dirty="0"/>
              <a:t>, todos los fragmentos que esta contiene pueden actuar independientemente y pasar a sus otros estados sin ningún problema. Pero si en algún momento la actividad pasa a pausa, entonces todos los fragmentos siguen su comportamiento, al igual que si pasa a detención o se destruye.</a:t>
            </a:r>
          </a:p>
        </p:txBody>
      </p:sp>
    </p:spTree>
    <p:extLst>
      <p:ext uri="{BB962C8B-B14F-4D97-AF65-F5344CB8AC3E}">
        <p14:creationId xmlns:p14="http://schemas.microsoft.com/office/powerpoint/2010/main" val="217762923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Ciclo de Vida de un Fragmento</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3326" y="0"/>
            <a:ext cx="3430674" cy="5143500"/>
          </a:xfrm>
          <a:prstGeom prst="rect">
            <a:avLst/>
          </a:prstGeom>
        </p:spPr>
      </p:pic>
      <p:sp>
        <p:nvSpPr>
          <p:cNvPr id="5" name="CuadroTexto 4"/>
          <p:cNvSpPr txBox="1"/>
          <p:nvPr/>
        </p:nvSpPr>
        <p:spPr>
          <a:xfrm>
            <a:off x="781050" y="1428750"/>
            <a:ext cx="4286250" cy="738664"/>
          </a:xfrm>
          <a:prstGeom prst="rect">
            <a:avLst/>
          </a:prstGeom>
          <a:noFill/>
        </p:spPr>
        <p:txBody>
          <a:bodyPr wrap="square" rtlCol="0">
            <a:spAutoFit/>
          </a:bodyPr>
          <a:lstStyle/>
          <a:p>
            <a:r>
              <a:rPr lang="es-MX" dirty="0"/>
              <a:t>El ciclo de un fragmento tiene unos cuantos </a:t>
            </a:r>
            <a:r>
              <a:rPr lang="es-MX" b="1" dirty="0"/>
              <a:t>métodos </a:t>
            </a:r>
            <a:r>
              <a:rPr lang="es-MX" b="1" dirty="0" err="1"/>
              <a:t>callback</a:t>
            </a:r>
            <a:r>
              <a:rPr lang="es-MX" dirty="0"/>
              <a:t> adicionales al ciclo de vida de una actividad. </a:t>
            </a:r>
          </a:p>
        </p:txBody>
      </p:sp>
    </p:spTree>
    <p:extLst>
      <p:ext uri="{BB962C8B-B14F-4D97-AF65-F5344CB8AC3E}">
        <p14:creationId xmlns:p14="http://schemas.microsoft.com/office/powerpoint/2010/main" val="8435436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b="1" dirty="0"/>
              <a:t>Ciclo de vida de un fragmento</a:t>
            </a:r>
            <a:endParaRPr lang="es-MX" dirty="0"/>
          </a:p>
        </p:txBody>
      </p:sp>
      <p:sp>
        <p:nvSpPr>
          <p:cNvPr id="3" name="Marcador de texto 2"/>
          <p:cNvSpPr>
            <a:spLocks noGrp="1"/>
          </p:cNvSpPr>
          <p:nvPr>
            <p:ph type="body" idx="1"/>
          </p:nvPr>
        </p:nvSpPr>
        <p:spPr/>
        <p:txBody>
          <a:bodyPr/>
          <a:lstStyle/>
          <a:p>
            <a:r>
              <a:rPr lang="es-MX" dirty="0" err="1"/>
              <a:t>onAttach</a:t>
            </a:r>
            <a:r>
              <a:rPr lang="es-MX" dirty="0"/>
              <a:t>: Es invocado cuando el fragmento ha sido asociado a la actividad anfitriona.</a:t>
            </a:r>
          </a:p>
          <a:p>
            <a:r>
              <a:rPr lang="es-MX" dirty="0"/>
              <a:t>◾</a:t>
            </a:r>
            <a:r>
              <a:rPr lang="es-MX" dirty="0" err="1"/>
              <a:t>onActiviyCreated</a:t>
            </a:r>
            <a:r>
              <a:rPr lang="es-MX" dirty="0"/>
              <a:t>: Se ejecuta cuando la actividad anfitriona ya ha terminado la ejecución de su método </a:t>
            </a:r>
            <a:r>
              <a:rPr lang="es-MX" dirty="0" err="1"/>
              <a:t>onCreate</a:t>
            </a:r>
            <a:r>
              <a:rPr lang="es-MX" dirty="0"/>
              <a:t>().</a:t>
            </a:r>
          </a:p>
          <a:p>
            <a:r>
              <a:rPr lang="es-MX" dirty="0"/>
              <a:t>◾</a:t>
            </a:r>
            <a:r>
              <a:rPr lang="es-MX" dirty="0" err="1"/>
              <a:t>onCreate</a:t>
            </a:r>
            <a:r>
              <a:rPr lang="es-MX" dirty="0"/>
              <a:t>: Este método es llamado cuando el fragmento se está creando. En el puedes inicializar todos los componentes que deseas guardar si el fragmento fue pausado o detenido.</a:t>
            </a:r>
          </a:p>
          <a:p>
            <a:endParaRPr lang="es-MX" dirty="0"/>
          </a:p>
        </p:txBody>
      </p:sp>
    </p:spTree>
    <p:extLst>
      <p:ext uri="{BB962C8B-B14F-4D97-AF65-F5344CB8AC3E}">
        <p14:creationId xmlns:p14="http://schemas.microsoft.com/office/powerpoint/2010/main" val="10555217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b="1" dirty="0"/>
              <a:t>Ciclo de vida de un fragmento</a:t>
            </a:r>
            <a:endParaRPr lang="es-MX" dirty="0"/>
          </a:p>
        </p:txBody>
      </p:sp>
      <p:sp>
        <p:nvSpPr>
          <p:cNvPr id="3" name="Marcador de texto 2"/>
          <p:cNvSpPr>
            <a:spLocks noGrp="1"/>
          </p:cNvSpPr>
          <p:nvPr>
            <p:ph type="body" idx="1"/>
          </p:nvPr>
        </p:nvSpPr>
        <p:spPr/>
        <p:txBody>
          <a:bodyPr/>
          <a:lstStyle/>
          <a:p>
            <a:r>
              <a:rPr lang="es-MX" dirty="0" smtClean="0"/>
              <a:t>◾</a:t>
            </a:r>
            <a:r>
              <a:rPr lang="es-MX" dirty="0" err="1" smtClean="0"/>
              <a:t>onCreateView</a:t>
            </a:r>
            <a:r>
              <a:rPr lang="es-MX" dirty="0"/>
              <a:t>: Se llama cuando el fragmento será dibujado por primera vez en la interfaz de usuario. En este método crearemos el </a:t>
            </a:r>
            <a:r>
              <a:rPr lang="es-MX" dirty="0" err="1"/>
              <a:t>view</a:t>
            </a:r>
            <a:r>
              <a:rPr lang="es-MX" dirty="0"/>
              <a:t> que representa al fragmento para retornarlo hacia la actividad.</a:t>
            </a:r>
          </a:p>
          <a:p>
            <a:r>
              <a:rPr lang="es-MX" dirty="0"/>
              <a:t>◾</a:t>
            </a:r>
            <a:r>
              <a:rPr lang="es-MX" dirty="0" err="1"/>
              <a:t>onStart</a:t>
            </a:r>
            <a:r>
              <a:rPr lang="es-MX" dirty="0"/>
              <a:t>: Se llama cuando el fragmento esta visible ante el usuario. Obviamente depende del método </a:t>
            </a:r>
            <a:r>
              <a:rPr lang="es-MX" dirty="0" err="1"/>
              <a:t>onStart</a:t>
            </a:r>
            <a:r>
              <a:rPr lang="es-MX" dirty="0"/>
              <a:t>() de la actividad para saber si la actividad se está mostrando.</a:t>
            </a:r>
          </a:p>
          <a:p>
            <a:r>
              <a:rPr lang="es-MX" dirty="0"/>
              <a:t>◾</a:t>
            </a:r>
            <a:r>
              <a:rPr lang="es-MX" dirty="0" err="1"/>
              <a:t>onResume</a:t>
            </a:r>
            <a:r>
              <a:rPr lang="es-MX" dirty="0"/>
              <a:t>: Es ejecutado cuando el fragmento esta activo e interactuando con el usuario. Esta situación depende de la que actividad anfitriona este primero en su estado </a:t>
            </a:r>
            <a:r>
              <a:rPr lang="es-MX" dirty="0" err="1"/>
              <a:t>Resumed</a:t>
            </a:r>
            <a:r>
              <a:rPr lang="es-MX" dirty="0"/>
              <a:t>.</a:t>
            </a:r>
          </a:p>
          <a:p>
            <a:endParaRPr lang="es-MX" dirty="0"/>
          </a:p>
        </p:txBody>
      </p:sp>
    </p:spTree>
    <p:extLst>
      <p:ext uri="{BB962C8B-B14F-4D97-AF65-F5344CB8AC3E}">
        <p14:creationId xmlns:p14="http://schemas.microsoft.com/office/powerpoint/2010/main" val="27523661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3045" y="2089331"/>
            <a:ext cx="8520599" cy="607800"/>
          </a:xfrm>
        </p:spPr>
        <p:txBody>
          <a:bodyPr/>
          <a:lstStyle/>
          <a:p>
            <a:r>
              <a:rPr lang="es-MX" dirty="0" smtClean="0"/>
              <a:t>Versiones de Android</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3345" y="0"/>
            <a:ext cx="4660655" cy="5143500"/>
          </a:xfrm>
          <a:prstGeom prst="rect">
            <a:avLst/>
          </a:prstGeom>
        </p:spPr>
      </p:pic>
    </p:spTree>
    <p:extLst>
      <p:ext uri="{BB962C8B-B14F-4D97-AF65-F5344CB8AC3E}">
        <p14:creationId xmlns:p14="http://schemas.microsoft.com/office/powerpoint/2010/main" val="384562770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Ciclo de vida de un fragmento</a:t>
            </a:r>
            <a:endParaRPr lang="es-MX" dirty="0"/>
          </a:p>
        </p:txBody>
      </p:sp>
      <p:sp>
        <p:nvSpPr>
          <p:cNvPr id="3" name="Marcador de texto 2"/>
          <p:cNvSpPr>
            <a:spLocks noGrp="1"/>
          </p:cNvSpPr>
          <p:nvPr>
            <p:ph type="body" idx="1"/>
          </p:nvPr>
        </p:nvSpPr>
        <p:spPr/>
        <p:txBody>
          <a:bodyPr/>
          <a:lstStyle/>
          <a:p>
            <a:r>
              <a:rPr lang="es-MX" dirty="0" smtClean="0"/>
              <a:t>◾</a:t>
            </a:r>
            <a:r>
              <a:rPr lang="es-MX" dirty="0" err="1"/>
              <a:t>onStop</a:t>
            </a:r>
            <a:r>
              <a:rPr lang="es-MX" dirty="0"/>
              <a:t>: Se llama cuando un fragmento ya no es visible para el usuario debido a que la actividad anfitriona está detenida o porque dentro de la actividad se está gestionando una operación de fragmentos.</a:t>
            </a:r>
          </a:p>
          <a:p>
            <a:r>
              <a:rPr lang="es-MX" dirty="0"/>
              <a:t>◾</a:t>
            </a:r>
            <a:r>
              <a:rPr lang="es-MX" dirty="0" err="1"/>
              <a:t>onPause</a:t>
            </a:r>
            <a:r>
              <a:rPr lang="es-MX" dirty="0"/>
              <a:t>: Al igual que las actividades, </a:t>
            </a:r>
            <a:r>
              <a:rPr lang="es-MX" dirty="0" err="1"/>
              <a:t>onPause</a:t>
            </a:r>
            <a:r>
              <a:rPr lang="es-MX" dirty="0"/>
              <a:t> se ejecuta cuando se detecta que el usuario dirigió el foco por fuera del fragmento.</a:t>
            </a:r>
          </a:p>
          <a:p>
            <a:endParaRPr lang="es-MX" dirty="0"/>
          </a:p>
        </p:txBody>
      </p:sp>
    </p:spTree>
    <p:extLst>
      <p:ext uri="{BB962C8B-B14F-4D97-AF65-F5344CB8AC3E}">
        <p14:creationId xmlns:p14="http://schemas.microsoft.com/office/powerpoint/2010/main" val="66014240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Ciclo de vida de un fragmento</a:t>
            </a:r>
            <a:endParaRPr lang="es-MX" dirty="0"/>
          </a:p>
        </p:txBody>
      </p:sp>
      <p:sp>
        <p:nvSpPr>
          <p:cNvPr id="3" name="Marcador de texto 2"/>
          <p:cNvSpPr>
            <a:spLocks noGrp="1"/>
          </p:cNvSpPr>
          <p:nvPr>
            <p:ph type="body" idx="1"/>
          </p:nvPr>
        </p:nvSpPr>
        <p:spPr/>
        <p:txBody>
          <a:bodyPr/>
          <a:lstStyle/>
          <a:p>
            <a:r>
              <a:rPr lang="es-MX" dirty="0" smtClean="0"/>
              <a:t>◾</a:t>
            </a:r>
            <a:r>
              <a:rPr lang="es-MX" dirty="0" err="1"/>
              <a:t>onDestroyView</a:t>
            </a:r>
            <a:r>
              <a:rPr lang="es-MX" dirty="0"/>
              <a:t>: Este método es llamado cuando la jerarquía de </a:t>
            </a:r>
            <a:r>
              <a:rPr lang="es-MX" dirty="0" err="1"/>
              <a:t>views</a:t>
            </a:r>
            <a:r>
              <a:rPr lang="es-MX" dirty="0"/>
              <a:t> a la cual ha sido asociado el fragmento ha sido destruida.</a:t>
            </a:r>
          </a:p>
          <a:p>
            <a:r>
              <a:rPr lang="es-MX" dirty="0"/>
              <a:t>◾</a:t>
            </a:r>
            <a:r>
              <a:rPr lang="es-MX" dirty="0" err="1"/>
              <a:t>onDetach</a:t>
            </a:r>
            <a:r>
              <a:rPr lang="es-MX" dirty="0"/>
              <a:t>: Se llama cuando el fragmento ya no está asociado a la actividad anfitriona.</a:t>
            </a:r>
          </a:p>
          <a:p>
            <a:endParaRPr lang="es-MX" dirty="0"/>
          </a:p>
        </p:txBody>
      </p:sp>
    </p:spTree>
    <p:extLst>
      <p:ext uri="{BB962C8B-B14F-4D97-AF65-F5344CB8AC3E}">
        <p14:creationId xmlns:p14="http://schemas.microsoft.com/office/powerpoint/2010/main" val="395110596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MX" dirty="0" smtClean="0"/>
              <a:t>Modelo [Data </a:t>
            </a:r>
            <a:r>
              <a:rPr lang="es-MX" dirty="0" err="1" smtClean="0"/>
              <a:t>Sources</a:t>
            </a:r>
            <a:r>
              <a:rPr lang="es-MX" dirty="0" smtClean="0"/>
              <a:t>]</a:t>
            </a:r>
            <a:endParaRPr lang="es-MX" dirty="0"/>
          </a:p>
        </p:txBody>
      </p:sp>
      <p:sp>
        <p:nvSpPr>
          <p:cNvPr id="7"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52680282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MX" dirty="0" smtClean="0"/>
              <a:t>Proveedores de Contenido</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92938821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Proveedores de Contenido Nativos de Android</a:t>
            </a:r>
            <a:endParaRPr lang="es-MX" dirty="0"/>
          </a:p>
        </p:txBody>
      </p:sp>
      <p:sp>
        <p:nvSpPr>
          <p:cNvPr id="3" name="Marcador de texto 2"/>
          <p:cNvSpPr>
            <a:spLocks noGrp="1"/>
          </p:cNvSpPr>
          <p:nvPr>
            <p:ph type="body" idx="1"/>
          </p:nvPr>
        </p:nvSpPr>
        <p:spPr/>
        <p:txBody>
          <a:bodyPr/>
          <a:lstStyle/>
          <a:p>
            <a:r>
              <a:rPr lang="es-MX" dirty="0">
                <a:solidFill>
                  <a:srgbClr val="D23369"/>
                </a:solidFill>
                <a:latin typeface="Roboto" panose="020B0604020202020204" charset="0"/>
                <a:ea typeface="Roboto" panose="020B0604020202020204" charset="0"/>
                <a:cs typeface="Roboto" panose="020B0604020202020204" charset="0"/>
              </a:rPr>
              <a:t>Las</a:t>
            </a:r>
            <a:r>
              <a:rPr lang="es-MX" spc="-5" dirty="0">
                <a:solidFill>
                  <a:srgbClr val="D23369"/>
                </a:solidFill>
                <a:latin typeface="Roboto" panose="020B0604020202020204" charset="0"/>
                <a:ea typeface="Roboto" panose="020B0604020202020204" charset="0"/>
                <a:cs typeface="Roboto" panose="020B0604020202020204" charset="0"/>
              </a:rPr>
              <a:t> </a:t>
            </a:r>
            <a:r>
              <a:rPr lang="es-MX" dirty="0">
                <a:solidFill>
                  <a:srgbClr val="D23369"/>
                </a:solidFill>
                <a:latin typeface="Roboto" panose="020B0604020202020204" charset="0"/>
                <a:ea typeface="Roboto" panose="020B0604020202020204" charset="0"/>
                <a:cs typeface="Roboto" panose="020B0604020202020204" charset="0"/>
              </a:rPr>
              <a:t>ba</a:t>
            </a:r>
            <a:r>
              <a:rPr lang="es-MX" spc="-5" dirty="0">
                <a:solidFill>
                  <a:srgbClr val="D23369"/>
                </a:solidFill>
                <a:latin typeface="Roboto" panose="020B0604020202020204" charset="0"/>
                <a:ea typeface="Roboto" panose="020B0604020202020204" charset="0"/>
                <a:cs typeface="Roboto" panose="020B0604020202020204" charset="0"/>
              </a:rPr>
              <a:t>s</a:t>
            </a:r>
            <a:r>
              <a:rPr lang="es-MX" dirty="0">
                <a:solidFill>
                  <a:srgbClr val="D23369"/>
                </a:solidFill>
                <a:latin typeface="Roboto" panose="020B0604020202020204" charset="0"/>
                <a:ea typeface="Roboto" panose="020B0604020202020204" charset="0"/>
                <a:cs typeface="Roboto" panose="020B0604020202020204" charset="0"/>
              </a:rPr>
              <a:t>es</a:t>
            </a:r>
            <a:r>
              <a:rPr lang="es-MX" spc="-5" dirty="0">
                <a:solidFill>
                  <a:srgbClr val="D23369"/>
                </a:solidFill>
                <a:latin typeface="Roboto" panose="020B0604020202020204" charset="0"/>
                <a:ea typeface="Roboto" panose="020B0604020202020204" charset="0"/>
                <a:cs typeface="Roboto" panose="020B0604020202020204" charset="0"/>
              </a:rPr>
              <a:t> </a:t>
            </a:r>
            <a:r>
              <a:rPr lang="es-MX" dirty="0">
                <a:solidFill>
                  <a:srgbClr val="D23369"/>
                </a:solidFill>
                <a:latin typeface="Roboto" panose="020B0604020202020204" charset="0"/>
                <a:ea typeface="Roboto" panose="020B0604020202020204" charset="0"/>
                <a:cs typeface="Roboto" panose="020B0604020202020204" charset="0"/>
              </a:rPr>
              <a:t>de dat</a:t>
            </a:r>
            <a:r>
              <a:rPr lang="es-MX" spc="-5" dirty="0">
                <a:solidFill>
                  <a:srgbClr val="D23369"/>
                </a:solidFill>
                <a:latin typeface="Roboto" panose="020B0604020202020204" charset="0"/>
                <a:ea typeface="Roboto" panose="020B0604020202020204" charset="0"/>
                <a:cs typeface="Roboto" panose="020B0604020202020204" charset="0"/>
              </a:rPr>
              <a:t>o</a:t>
            </a:r>
            <a:r>
              <a:rPr lang="es-MX" spc="-10" dirty="0">
                <a:solidFill>
                  <a:srgbClr val="D23369"/>
                </a:solidFill>
                <a:latin typeface="Roboto" panose="020B0604020202020204" charset="0"/>
                <a:ea typeface="Roboto" panose="020B0604020202020204" charset="0"/>
                <a:cs typeface="Roboto" panose="020B0604020202020204" charset="0"/>
              </a:rPr>
              <a:t>s </a:t>
            </a:r>
            <a:r>
              <a:rPr lang="es-MX" spc="-15" dirty="0" err="1">
                <a:solidFill>
                  <a:srgbClr val="D23369"/>
                </a:solidFill>
                <a:latin typeface="Roboto" panose="020B0604020202020204" charset="0"/>
                <a:ea typeface="Roboto" panose="020B0604020202020204" charset="0"/>
                <a:cs typeface="Roboto" panose="020B0604020202020204" charset="0"/>
              </a:rPr>
              <a:t>SQ</a:t>
            </a:r>
            <a:r>
              <a:rPr lang="es-MX" spc="-5" dirty="0" err="1">
                <a:solidFill>
                  <a:srgbClr val="D23369"/>
                </a:solidFill>
                <a:latin typeface="Roboto" panose="020B0604020202020204" charset="0"/>
                <a:ea typeface="Roboto" panose="020B0604020202020204" charset="0"/>
                <a:cs typeface="Roboto" panose="020B0604020202020204" charset="0"/>
              </a:rPr>
              <a:t>L</a:t>
            </a:r>
            <a:r>
              <a:rPr lang="es-MX" dirty="0" err="1">
                <a:solidFill>
                  <a:srgbClr val="D23369"/>
                </a:solidFill>
                <a:latin typeface="Roboto" panose="020B0604020202020204" charset="0"/>
                <a:ea typeface="Roboto" panose="020B0604020202020204" charset="0"/>
                <a:cs typeface="Roboto" panose="020B0604020202020204" charset="0"/>
              </a:rPr>
              <a:t>ite</a:t>
            </a:r>
            <a:r>
              <a:rPr lang="es-MX" dirty="0">
                <a:solidFill>
                  <a:srgbClr val="D23369"/>
                </a:solidFill>
                <a:latin typeface="Roboto" panose="020B0604020202020204" charset="0"/>
                <a:ea typeface="Roboto" panose="020B0604020202020204" charset="0"/>
                <a:cs typeface="Roboto" panose="020B0604020202020204" charset="0"/>
              </a:rPr>
              <a:t> que</a:t>
            </a:r>
            <a:r>
              <a:rPr lang="es-MX" spc="-5" dirty="0">
                <a:solidFill>
                  <a:srgbClr val="D23369"/>
                </a:solidFill>
                <a:latin typeface="Roboto" panose="020B0604020202020204" charset="0"/>
                <a:ea typeface="Roboto" panose="020B0604020202020204" charset="0"/>
                <a:cs typeface="Roboto" panose="020B0604020202020204" charset="0"/>
              </a:rPr>
              <a:t> </a:t>
            </a:r>
            <a:r>
              <a:rPr lang="es-MX" spc="-20" dirty="0">
                <a:solidFill>
                  <a:srgbClr val="D23369"/>
                </a:solidFill>
                <a:latin typeface="Roboto" panose="020B0604020202020204" charset="0"/>
                <a:ea typeface="Roboto" panose="020B0604020202020204" charset="0"/>
                <a:cs typeface="Roboto" panose="020B0604020202020204" charset="0"/>
              </a:rPr>
              <a:t>v</a:t>
            </a:r>
            <a:r>
              <a:rPr lang="es-MX" spc="-15" dirty="0">
                <a:solidFill>
                  <a:srgbClr val="D23369"/>
                </a:solidFill>
                <a:latin typeface="Roboto" panose="020B0604020202020204" charset="0"/>
                <a:ea typeface="Roboto" panose="020B0604020202020204" charset="0"/>
                <a:cs typeface="Roboto" panose="020B0604020202020204" charset="0"/>
              </a:rPr>
              <a:t>im</a:t>
            </a:r>
            <a:r>
              <a:rPr lang="es-MX" spc="-20" dirty="0">
                <a:solidFill>
                  <a:srgbClr val="D23369"/>
                </a:solidFill>
                <a:latin typeface="Roboto" panose="020B0604020202020204" charset="0"/>
                <a:ea typeface="Roboto" panose="020B0604020202020204" charset="0"/>
                <a:cs typeface="Roboto" panose="020B0604020202020204" charset="0"/>
              </a:rPr>
              <a:t>o</a:t>
            </a:r>
            <a:r>
              <a:rPr lang="es-MX" spc="-10" dirty="0">
                <a:solidFill>
                  <a:srgbClr val="D23369"/>
                </a:solidFill>
                <a:latin typeface="Roboto" panose="020B0604020202020204" charset="0"/>
                <a:ea typeface="Roboto" panose="020B0604020202020204" charset="0"/>
                <a:cs typeface="Roboto" panose="020B0604020202020204" charset="0"/>
              </a:rPr>
              <a:t>s</a:t>
            </a:r>
            <a:r>
              <a:rPr lang="es-MX" spc="-5" dirty="0">
                <a:solidFill>
                  <a:srgbClr val="D23369"/>
                </a:solidFill>
                <a:latin typeface="Roboto" panose="020B0604020202020204" charset="0"/>
                <a:ea typeface="Roboto" panose="020B0604020202020204" charset="0"/>
                <a:cs typeface="Roboto" panose="020B0604020202020204" charset="0"/>
              </a:rPr>
              <a:t> </a:t>
            </a:r>
            <a:r>
              <a:rPr lang="es-MX" dirty="0">
                <a:solidFill>
                  <a:srgbClr val="D23369"/>
                </a:solidFill>
                <a:latin typeface="Roboto" panose="020B0604020202020204" charset="0"/>
                <a:ea typeface="Roboto" panose="020B0604020202020204" charset="0"/>
                <a:cs typeface="Roboto" panose="020B0604020202020204" charset="0"/>
              </a:rPr>
              <a:t>en</a:t>
            </a:r>
            <a:r>
              <a:rPr lang="es-MX" spc="-5" dirty="0">
                <a:solidFill>
                  <a:srgbClr val="D23369"/>
                </a:solidFill>
                <a:latin typeface="Roboto" panose="020B0604020202020204" charset="0"/>
                <a:ea typeface="Roboto" panose="020B0604020202020204" charset="0"/>
                <a:cs typeface="Roboto" panose="020B0604020202020204" charset="0"/>
              </a:rPr>
              <a:t> </a:t>
            </a:r>
            <a:r>
              <a:rPr lang="es-MX" dirty="0">
                <a:solidFill>
                  <a:srgbClr val="D23369"/>
                </a:solidFill>
                <a:latin typeface="Roboto" panose="020B0604020202020204" charset="0"/>
                <a:ea typeface="Roboto" panose="020B0604020202020204" charset="0"/>
                <a:cs typeface="Roboto" panose="020B0604020202020204" charset="0"/>
              </a:rPr>
              <a:t>el tema</a:t>
            </a:r>
            <a:r>
              <a:rPr lang="es-MX" spc="-5" dirty="0">
                <a:solidFill>
                  <a:srgbClr val="D23369"/>
                </a:solidFill>
                <a:latin typeface="Roboto" panose="020B0604020202020204" charset="0"/>
                <a:ea typeface="Roboto" panose="020B0604020202020204" charset="0"/>
                <a:cs typeface="Roboto" panose="020B0604020202020204" charset="0"/>
              </a:rPr>
              <a:t> </a:t>
            </a:r>
            <a:r>
              <a:rPr lang="es-MX" dirty="0">
                <a:solidFill>
                  <a:srgbClr val="D23369"/>
                </a:solidFill>
                <a:latin typeface="Roboto" panose="020B0604020202020204" charset="0"/>
                <a:ea typeface="Roboto" panose="020B0604020202020204" charset="0"/>
                <a:cs typeface="Roboto" panose="020B0604020202020204" charset="0"/>
              </a:rPr>
              <a:t>ante</a:t>
            </a:r>
            <a:r>
              <a:rPr lang="es-MX" spc="-5" dirty="0">
                <a:solidFill>
                  <a:srgbClr val="D23369"/>
                </a:solidFill>
                <a:latin typeface="Roboto" panose="020B0604020202020204" charset="0"/>
                <a:ea typeface="Roboto" panose="020B0604020202020204" charset="0"/>
                <a:cs typeface="Roboto" panose="020B0604020202020204" charset="0"/>
              </a:rPr>
              <a:t>r</a:t>
            </a:r>
            <a:r>
              <a:rPr lang="es-MX" spc="-10" dirty="0">
                <a:solidFill>
                  <a:srgbClr val="D23369"/>
                </a:solidFill>
                <a:latin typeface="Roboto" panose="020B0604020202020204" charset="0"/>
                <a:ea typeface="Roboto" panose="020B0604020202020204" charset="0"/>
                <a:cs typeface="Roboto" panose="020B0604020202020204" charset="0"/>
              </a:rPr>
              <a:t>i</a:t>
            </a:r>
            <a:r>
              <a:rPr lang="es-MX" spc="-20" dirty="0">
                <a:solidFill>
                  <a:srgbClr val="D23369"/>
                </a:solidFill>
                <a:latin typeface="Roboto" panose="020B0604020202020204" charset="0"/>
                <a:ea typeface="Roboto" panose="020B0604020202020204" charset="0"/>
                <a:cs typeface="Roboto" panose="020B0604020202020204" charset="0"/>
              </a:rPr>
              <a:t>o</a:t>
            </a:r>
            <a:r>
              <a:rPr lang="es-MX" spc="-10" dirty="0">
                <a:solidFill>
                  <a:srgbClr val="D23369"/>
                </a:solidFill>
                <a:latin typeface="Roboto" panose="020B0604020202020204" charset="0"/>
                <a:ea typeface="Roboto" panose="020B0604020202020204" charset="0"/>
                <a:cs typeface="Roboto" panose="020B0604020202020204" charset="0"/>
              </a:rPr>
              <a:t>r </a:t>
            </a:r>
            <a:r>
              <a:rPr lang="es-MX" spc="-20" dirty="0">
                <a:solidFill>
                  <a:srgbClr val="D23369"/>
                </a:solidFill>
                <a:latin typeface="Roboto" panose="020B0604020202020204" charset="0"/>
                <a:ea typeface="Roboto" panose="020B0604020202020204" charset="0"/>
                <a:cs typeface="Roboto" panose="020B0604020202020204" charset="0"/>
              </a:rPr>
              <a:t>so</a:t>
            </a:r>
            <a:r>
              <a:rPr lang="es-MX" spc="-15" dirty="0">
                <a:solidFill>
                  <a:srgbClr val="D23369"/>
                </a:solidFill>
                <a:latin typeface="Roboto" panose="020B0604020202020204" charset="0"/>
                <a:ea typeface="Roboto" panose="020B0604020202020204" charset="0"/>
                <a:cs typeface="Roboto" panose="020B0604020202020204" charset="0"/>
              </a:rPr>
              <a:t>n </a:t>
            </a:r>
            <a:r>
              <a:rPr lang="es-MX" spc="-5" dirty="0">
                <a:solidFill>
                  <a:srgbClr val="D23369"/>
                </a:solidFill>
                <a:latin typeface="Roboto" panose="020B0604020202020204" charset="0"/>
                <a:ea typeface="Roboto" panose="020B0604020202020204" charset="0"/>
                <a:cs typeface="Roboto" panose="020B0604020202020204" charset="0"/>
              </a:rPr>
              <a:t>i</a:t>
            </a:r>
            <a:r>
              <a:rPr lang="es-MX" dirty="0">
                <a:solidFill>
                  <a:srgbClr val="D23369"/>
                </a:solidFill>
                <a:latin typeface="Roboto" panose="020B0604020202020204" charset="0"/>
                <a:ea typeface="Roboto" panose="020B0604020202020204" charset="0"/>
                <a:cs typeface="Roboto" panose="020B0604020202020204" charset="0"/>
              </a:rPr>
              <a:t>nte</a:t>
            </a:r>
            <a:r>
              <a:rPr lang="es-MX" spc="-5" dirty="0">
                <a:solidFill>
                  <a:srgbClr val="D23369"/>
                </a:solidFill>
                <a:latin typeface="Roboto" panose="020B0604020202020204" charset="0"/>
                <a:ea typeface="Roboto" panose="020B0604020202020204" charset="0"/>
                <a:cs typeface="Roboto" panose="020B0604020202020204" charset="0"/>
              </a:rPr>
              <a:t>r</a:t>
            </a:r>
            <a:r>
              <a:rPr lang="es-MX" dirty="0">
                <a:solidFill>
                  <a:srgbClr val="D23369"/>
                </a:solidFill>
                <a:latin typeface="Roboto" panose="020B0604020202020204" charset="0"/>
                <a:ea typeface="Roboto" panose="020B0604020202020204" charset="0"/>
                <a:cs typeface="Roboto" panose="020B0604020202020204" charset="0"/>
              </a:rPr>
              <a:t>na</a:t>
            </a:r>
            <a:r>
              <a:rPr lang="es-MX" spc="-10" dirty="0">
                <a:solidFill>
                  <a:srgbClr val="D23369"/>
                </a:solidFill>
                <a:latin typeface="Roboto" panose="020B0604020202020204" charset="0"/>
                <a:ea typeface="Roboto" panose="020B0604020202020204" charset="0"/>
                <a:cs typeface="Roboto" panose="020B0604020202020204" charset="0"/>
              </a:rPr>
              <a:t>s a </a:t>
            </a:r>
            <a:r>
              <a:rPr lang="es-MX" spc="-5" dirty="0">
                <a:solidFill>
                  <a:srgbClr val="D23369"/>
                </a:solidFill>
                <a:latin typeface="Roboto" panose="020B0604020202020204" charset="0"/>
                <a:ea typeface="Roboto" panose="020B0604020202020204" charset="0"/>
                <a:cs typeface="Roboto" panose="020B0604020202020204" charset="0"/>
              </a:rPr>
              <a:t>c</a:t>
            </a:r>
            <a:r>
              <a:rPr lang="es-MX" dirty="0">
                <a:solidFill>
                  <a:srgbClr val="D23369"/>
                </a:solidFill>
                <a:latin typeface="Roboto" panose="020B0604020202020204" charset="0"/>
                <a:ea typeface="Roboto" panose="020B0604020202020204" charset="0"/>
                <a:cs typeface="Roboto" panose="020B0604020202020204" charset="0"/>
              </a:rPr>
              <a:t>a</a:t>
            </a:r>
            <a:r>
              <a:rPr lang="es-MX" spc="-5" dirty="0">
                <a:solidFill>
                  <a:srgbClr val="D23369"/>
                </a:solidFill>
                <a:latin typeface="Roboto" panose="020B0604020202020204" charset="0"/>
                <a:ea typeface="Roboto" panose="020B0604020202020204" charset="0"/>
                <a:cs typeface="Roboto" panose="020B0604020202020204" charset="0"/>
              </a:rPr>
              <a:t>d</a:t>
            </a:r>
            <a:r>
              <a:rPr lang="es-MX" dirty="0">
                <a:solidFill>
                  <a:srgbClr val="D23369"/>
                </a:solidFill>
                <a:latin typeface="Roboto" panose="020B0604020202020204" charset="0"/>
                <a:ea typeface="Roboto" panose="020B0604020202020204" charset="0"/>
                <a:cs typeface="Roboto" panose="020B0604020202020204" charset="0"/>
              </a:rPr>
              <a:t>a a</a:t>
            </a:r>
            <a:r>
              <a:rPr lang="es-MX" spc="-5" dirty="0">
                <a:solidFill>
                  <a:srgbClr val="D23369"/>
                </a:solidFill>
                <a:latin typeface="Roboto" panose="020B0604020202020204" charset="0"/>
                <a:ea typeface="Roboto" panose="020B0604020202020204" charset="0"/>
                <a:cs typeface="Roboto" panose="020B0604020202020204" charset="0"/>
              </a:rPr>
              <a:t>plic</a:t>
            </a:r>
            <a:r>
              <a:rPr lang="es-MX" dirty="0">
                <a:solidFill>
                  <a:srgbClr val="D23369"/>
                </a:solidFill>
                <a:latin typeface="Roboto" panose="020B0604020202020204" charset="0"/>
                <a:ea typeface="Roboto" panose="020B0604020202020204" charset="0"/>
                <a:cs typeface="Roboto" panose="020B0604020202020204" charset="0"/>
              </a:rPr>
              <a:t>a</a:t>
            </a:r>
            <a:r>
              <a:rPr lang="es-MX" spc="-5" dirty="0">
                <a:solidFill>
                  <a:srgbClr val="D23369"/>
                </a:solidFill>
                <a:latin typeface="Roboto" panose="020B0604020202020204" charset="0"/>
                <a:ea typeface="Roboto" panose="020B0604020202020204" charset="0"/>
                <a:cs typeface="Roboto" panose="020B0604020202020204" charset="0"/>
              </a:rPr>
              <a:t>ció</a:t>
            </a:r>
            <a:r>
              <a:rPr lang="es-MX" dirty="0">
                <a:solidFill>
                  <a:srgbClr val="D23369"/>
                </a:solidFill>
                <a:latin typeface="Roboto" panose="020B0604020202020204" charset="0"/>
                <a:ea typeface="Roboto" panose="020B0604020202020204" charset="0"/>
                <a:cs typeface="Roboto" panose="020B0604020202020204" charset="0"/>
              </a:rPr>
              <a:t>n, e</a:t>
            </a:r>
            <a:r>
              <a:rPr lang="es-MX" spc="-10" dirty="0">
                <a:solidFill>
                  <a:srgbClr val="D23369"/>
                </a:solidFill>
                <a:latin typeface="Roboto" panose="020B0604020202020204" charset="0"/>
                <a:ea typeface="Roboto" panose="020B0604020202020204" charset="0"/>
                <a:cs typeface="Roboto" panose="020B0604020202020204" charset="0"/>
              </a:rPr>
              <a:t>s </a:t>
            </a:r>
            <a:r>
              <a:rPr lang="es-MX" spc="-5" dirty="0">
                <a:solidFill>
                  <a:srgbClr val="D23369"/>
                </a:solidFill>
                <a:latin typeface="Roboto" panose="020B0604020202020204" charset="0"/>
                <a:ea typeface="Roboto" panose="020B0604020202020204" charset="0"/>
                <a:cs typeface="Roboto" panose="020B0604020202020204" charset="0"/>
              </a:rPr>
              <a:t>d</a:t>
            </a:r>
            <a:r>
              <a:rPr lang="es-MX" dirty="0">
                <a:solidFill>
                  <a:srgbClr val="D23369"/>
                </a:solidFill>
                <a:latin typeface="Roboto" panose="020B0604020202020204" charset="0"/>
                <a:ea typeface="Roboto" panose="020B0604020202020204" charset="0"/>
                <a:cs typeface="Roboto" panose="020B0604020202020204" charset="0"/>
              </a:rPr>
              <a:t>e</a:t>
            </a:r>
            <a:r>
              <a:rPr lang="es-MX" spc="-15" dirty="0">
                <a:solidFill>
                  <a:srgbClr val="D23369"/>
                </a:solidFill>
                <a:latin typeface="Roboto" panose="020B0604020202020204" charset="0"/>
                <a:ea typeface="Roboto" panose="020B0604020202020204" charset="0"/>
                <a:cs typeface="Roboto" panose="020B0604020202020204" charset="0"/>
              </a:rPr>
              <a:t>ci</a:t>
            </a:r>
            <a:r>
              <a:rPr lang="es-MX" spc="-10" dirty="0">
                <a:solidFill>
                  <a:srgbClr val="D23369"/>
                </a:solidFill>
                <a:latin typeface="Roboto" panose="020B0604020202020204" charset="0"/>
                <a:ea typeface="Roboto" panose="020B0604020202020204" charset="0"/>
                <a:cs typeface="Roboto" panose="020B0604020202020204" charset="0"/>
              </a:rPr>
              <a:t>r n</a:t>
            </a:r>
            <a:r>
              <a:rPr lang="es-MX" spc="-15" dirty="0">
                <a:solidFill>
                  <a:srgbClr val="D23369"/>
                </a:solidFill>
                <a:latin typeface="Roboto" panose="020B0604020202020204" charset="0"/>
                <a:ea typeface="Roboto" panose="020B0604020202020204" charset="0"/>
                <a:cs typeface="Roboto" panose="020B0604020202020204" charset="0"/>
              </a:rPr>
              <a:t>o </a:t>
            </a:r>
            <a:r>
              <a:rPr lang="es-MX" spc="-5" dirty="0">
                <a:solidFill>
                  <a:srgbClr val="D23369"/>
                </a:solidFill>
                <a:latin typeface="Roboto" panose="020B0604020202020204" charset="0"/>
                <a:ea typeface="Roboto" panose="020B0604020202020204" charset="0"/>
                <a:cs typeface="Roboto" panose="020B0604020202020204" charset="0"/>
              </a:rPr>
              <a:t>s</a:t>
            </a:r>
            <a:r>
              <a:rPr lang="es-MX" dirty="0">
                <a:solidFill>
                  <a:srgbClr val="D23369"/>
                </a:solidFill>
                <a:latin typeface="Roboto" panose="020B0604020202020204" charset="0"/>
                <a:ea typeface="Roboto" panose="020B0604020202020204" charset="0"/>
                <a:cs typeface="Roboto" panose="020B0604020202020204" charset="0"/>
              </a:rPr>
              <a:t>e </a:t>
            </a:r>
            <a:r>
              <a:rPr lang="es-MX" spc="-5" dirty="0">
                <a:solidFill>
                  <a:srgbClr val="D23369"/>
                </a:solidFill>
                <a:latin typeface="Roboto" panose="020B0604020202020204" charset="0"/>
                <a:ea typeface="Roboto" panose="020B0604020202020204" charset="0"/>
                <a:cs typeface="Roboto" panose="020B0604020202020204" charset="0"/>
              </a:rPr>
              <a:t>p</a:t>
            </a:r>
            <a:r>
              <a:rPr lang="es-MX" dirty="0">
                <a:solidFill>
                  <a:srgbClr val="D23369"/>
                </a:solidFill>
                <a:latin typeface="Roboto" panose="020B0604020202020204" charset="0"/>
                <a:ea typeface="Roboto" panose="020B0604020202020204" charset="0"/>
                <a:cs typeface="Roboto" panose="020B0604020202020204" charset="0"/>
              </a:rPr>
              <a:t>ue</a:t>
            </a:r>
            <a:r>
              <a:rPr lang="es-MX" spc="-5" dirty="0">
                <a:solidFill>
                  <a:srgbClr val="D23369"/>
                </a:solidFill>
                <a:latin typeface="Roboto" panose="020B0604020202020204" charset="0"/>
                <a:ea typeface="Roboto" panose="020B0604020202020204" charset="0"/>
                <a:cs typeface="Roboto" panose="020B0604020202020204" charset="0"/>
              </a:rPr>
              <a:t>de </a:t>
            </a:r>
            <a:r>
              <a:rPr lang="es-MX" dirty="0">
                <a:solidFill>
                  <a:srgbClr val="D23369"/>
                </a:solidFill>
                <a:latin typeface="Roboto" panose="020B0604020202020204" charset="0"/>
                <a:ea typeface="Roboto" panose="020B0604020202020204" charset="0"/>
                <a:cs typeface="Roboto" panose="020B0604020202020204" charset="0"/>
              </a:rPr>
              <a:t>acceder</a:t>
            </a:r>
            <a:r>
              <a:rPr lang="es-MX" spc="-5" dirty="0">
                <a:solidFill>
                  <a:srgbClr val="D23369"/>
                </a:solidFill>
                <a:latin typeface="Roboto" panose="020B0604020202020204" charset="0"/>
                <a:ea typeface="Roboto" panose="020B0604020202020204" charset="0"/>
                <a:cs typeface="Roboto" panose="020B0604020202020204" charset="0"/>
              </a:rPr>
              <a:t> </a:t>
            </a:r>
            <a:r>
              <a:rPr lang="es-MX" dirty="0">
                <a:solidFill>
                  <a:srgbClr val="D23369"/>
                </a:solidFill>
                <a:latin typeface="Roboto" panose="020B0604020202020204" charset="0"/>
                <a:ea typeface="Roboto" panose="020B0604020202020204" charset="0"/>
                <a:cs typeface="Roboto" panose="020B0604020202020204" charset="0"/>
              </a:rPr>
              <a:t>a e</a:t>
            </a:r>
            <a:r>
              <a:rPr lang="es-MX" spc="-5" dirty="0">
                <a:solidFill>
                  <a:srgbClr val="D23369"/>
                </a:solidFill>
                <a:latin typeface="Roboto" panose="020B0604020202020204" charset="0"/>
                <a:ea typeface="Roboto" panose="020B0604020202020204" charset="0"/>
                <a:cs typeface="Roboto" panose="020B0604020202020204" charset="0"/>
              </a:rPr>
              <a:t>l</a:t>
            </a:r>
            <a:r>
              <a:rPr lang="es-MX" spc="-15" dirty="0">
                <a:solidFill>
                  <a:srgbClr val="D23369"/>
                </a:solidFill>
                <a:latin typeface="Roboto" panose="020B0604020202020204" charset="0"/>
                <a:ea typeface="Roboto" panose="020B0604020202020204" charset="0"/>
                <a:cs typeface="Roboto" panose="020B0604020202020204" charset="0"/>
              </a:rPr>
              <a:t>l</a:t>
            </a:r>
            <a:r>
              <a:rPr lang="es-MX" dirty="0">
                <a:solidFill>
                  <a:srgbClr val="D23369"/>
                </a:solidFill>
                <a:latin typeface="Roboto" panose="020B0604020202020204" charset="0"/>
                <a:ea typeface="Roboto" panose="020B0604020202020204" charset="0"/>
                <a:cs typeface="Roboto" panose="020B0604020202020204" charset="0"/>
              </a:rPr>
              <a:t>as</a:t>
            </a:r>
            <a:r>
              <a:rPr lang="es-MX" spc="-5" dirty="0">
                <a:solidFill>
                  <a:srgbClr val="D23369"/>
                </a:solidFill>
                <a:latin typeface="Roboto" panose="020B0604020202020204" charset="0"/>
                <a:ea typeface="Roboto" panose="020B0604020202020204" charset="0"/>
                <a:cs typeface="Roboto" panose="020B0604020202020204" charset="0"/>
              </a:rPr>
              <a:t> </a:t>
            </a:r>
            <a:r>
              <a:rPr lang="es-MX" dirty="0">
                <a:solidFill>
                  <a:srgbClr val="D23369"/>
                </a:solidFill>
                <a:latin typeface="Roboto" panose="020B0604020202020204" charset="0"/>
                <a:ea typeface="Roboto" panose="020B0604020202020204" charset="0"/>
                <a:cs typeface="Roboto" panose="020B0604020202020204" charset="0"/>
              </a:rPr>
              <a:t>de</a:t>
            </a:r>
            <a:r>
              <a:rPr lang="es-MX" spc="-5" dirty="0">
                <a:solidFill>
                  <a:srgbClr val="D23369"/>
                </a:solidFill>
                <a:latin typeface="Roboto" panose="020B0604020202020204" charset="0"/>
                <a:ea typeface="Roboto" panose="020B0604020202020204" charset="0"/>
                <a:cs typeface="Roboto" panose="020B0604020202020204" charset="0"/>
              </a:rPr>
              <a:t>s</a:t>
            </a:r>
            <a:r>
              <a:rPr lang="es-MX" dirty="0">
                <a:solidFill>
                  <a:srgbClr val="D23369"/>
                </a:solidFill>
                <a:latin typeface="Roboto" panose="020B0604020202020204" charset="0"/>
                <a:ea typeface="Roboto" panose="020B0604020202020204" charset="0"/>
                <a:cs typeface="Roboto" panose="020B0604020202020204" charset="0"/>
              </a:rPr>
              <a:t>de </a:t>
            </a:r>
            <a:r>
              <a:rPr lang="es-MX" spc="-20" dirty="0">
                <a:solidFill>
                  <a:srgbClr val="D23369"/>
                </a:solidFill>
                <a:latin typeface="Roboto" panose="020B0604020202020204" charset="0"/>
                <a:ea typeface="Roboto" panose="020B0604020202020204" charset="0"/>
                <a:cs typeface="Roboto" panose="020B0604020202020204" charset="0"/>
              </a:rPr>
              <a:t>o</a:t>
            </a:r>
            <a:r>
              <a:rPr lang="es-MX" dirty="0">
                <a:solidFill>
                  <a:srgbClr val="D23369"/>
                </a:solidFill>
                <a:latin typeface="Roboto" panose="020B0604020202020204" charset="0"/>
                <a:ea typeface="Roboto" panose="020B0604020202020204" charset="0"/>
                <a:cs typeface="Roboto" panose="020B0604020202020204" charset="0"/>
              </a:rPr>
              <a:t>t</a:t>
            </a:r>
            <a:r>
              <a:rPr lang="es-MX" spc="-5" dirty="0">
                <a:solidFill>
                  <a:srgbClr val="D23369"/>
                </a:solidFill>
                <a:latin typeface="Roboto" panose="020B0604020202020204" charset="0"/>
                <a:ea typeface="Roboto" panose="020B0604020202020204" charset="0"/>
                <a:cs typeface="Roboto" panose="020B0604020202020204" charset="0"/>
              </a:rPr>
              <a:t>r</a:t>
            </a:r>
            <a:r>
              <a:rPr lang="es-MX" dirty="0">
                <a:solidFill>
                  <a:srgbClr val="D23369"/>
                </a:solidFill>
                <a:latin typeface="Roboto" panose="020B0604020202020204" charset="0"/>
                <a:ea typeface="Roboto" panose="020B0604020202020204" charset="0"/>
                <a:cs typeface="Roboto" panose="020B0604020202020204" charset="0"/>
              </a:rPr>
              <a:t>a ap</a:t>
            </a:r>
            <a:r>
              <a:rPr lang="es-MX" spc="-5" dirty="0">
                <a:solidFill>
                  <a:srgbClr val="D23369"/>
                </a:solidFill>
                <a:latin typeface="Roboto" panose="020B0604020202020204" charset="0"/>
                <a:ea typeface="Roboto" panose="020B0604020202020204" charset="0"/>
                <a:cs typeface="Roboto" panose="020B0604020202020204" charset="0"/>
              </a:rPr>
              <a:t>l</a:t>
            </a:r>
            <a:r>
              <a:rPr lang="es-MX" dirty="0">
                <a:solidFill>
                  <a:srgbClr val="D23369"/>
                </a:solidFill>
                <a:latin typeface="Roboto" panose="020B0604020202020204" charset="0"/>
                <a:ea typeface="Roboto" panose="020B0604020202020204" charset="0"/>
                <a:cs typeface="Roboto" panose="020B0604020202020204" charset="0"/>
              </a:rPr>
              <a:t>icaci</a:t>
            </a:r>
            <a:r>
              <a:rPr lang="es-MX" spc="-5" dirty="0">
                <a:solidFill>
                  <a:srgbClr val="D23369"/>
                </a:solidFill>
                <a:latin typeface="Roboto" panose="020B0604020202020204" charset="0"/>
                <a:ea typeface="Roboto" panose="020B0604020202020204" charset="0"/>
                <a:cs typeface="Roboto" panose="020B0604020202020204" charset="0"/>
              </a:rPr>
              <a:t>ó</a:t>
            </a:r>
            <a:r>
              <a:rPr lang="es-MX" dirty="0">
                <a:solidFill>
                  <a:srgbClr val="D23369"/>
                </a:solidFill>
                <a:latin typeface="Roboto" panose="020B0604020202020204" charset="0"/>
                <a:ea typeface="Roboto" panose="020B0604020202020204" charset="0"/>
                <a:cs typeface="Roboto" panose="020B0604020202020204" charset="0"/>
              </a:rPr>
              <a:t>n.</a:t>
            </a:r>
          </a:p>
          <a:p>
            <a:r>
              <a:rPr lang="es-MX" spc="-105" dirty="0">
                <a:solidFill>
                  <a:srgbClr val="D23369"/>
                </a:solidFill>
                <a:latin typeface="Roboto" panose="020B0604020202020204" charset="0"/>
                <a:ea typeface="Roboto" panose="020B0604020202020204" charset="0"/>
                <a:cs typeface="Roboto" panose="020B0604020202020204" charset="0"/>
              </a:rPr>
              <a:t>P</a:t>
            </a:r>
            <a:r>
              <a:rPr lang="es-MX" dirty="0">
                <a:solidFill>
                  <a:srgbClr val="D23369"/>
                </a:solidFill>
                <a:latin typeface="Roboto" panose="020B0604020202020204" charset="0"/>
                <a:ea typeface="Roboto" panose="020B0604020202020204" charset="0"/>
                <a:cs typeface="Roboto" panose="020B0604020202020204" charset="0"/>
              </a:rPr>
              <a:t>a</a:t>
            </a:r>
            <a:r>
              <a:rPr lang="es-MX" spc="-10" dirty="0">
                <a:solidFill>
                  <a:srgbClr val="D23369"/>
                </a:solidFill>
                <a:latin typeface="Roboto" panose="020B0604020202020204" charset="0"/>
                <a:ea typeface="Roboto" panose="020B0604020202020204" charset="0"/>
                <a:cs typeface="Roboto" panose="020B0604020202020204" charset="0"/>
              </a:rPr>
              <a:t>ra </a:t>
            </a:r>
            <a:r>
              <a:rPr lang="es-MX" spc="-5" dirty="0">
                <a:solidFill>
                  <a:srgbClr val="D23369"/>
                </a:solidFill>
                <a:latin typeface="Roboto" panose="020B0604020202020204" charset="0"/>
                <a:ea typeface="Roboto" panose="020B0604020202020204" charset="0"/>
                <a:cs typeface="Roboto" panose="020B0604020202020204" charset="0"/>
              </a:rPr>
              <a:t>q</a:t>
            </a:r>
            <a:r>
              <a:rPr lang="es-MX" dirty="0">
                <a:solidFill>
                  <a:srgbClr val="D23369"/>
                </a:solidFill>
                <a:latin typeface="Roboto" panose="020B0604020202020204" charset="0"/>
                <a:ea typeface="Roboto" panose="020B0604020202020204" charset="0"/>
                <a:cs typeface="Roboto" panose="020B0604020202020204" charset="0"/>
              </a:rPr>
              <a:t>ue nue</a:t>
            </a:r>
            <a:r>
              <a:rPr lang="es-MX" spc="-15" dirty="0">
                <a:solidFill>
                  <a:srgbClr val="D23369"/>
                </a:solidFill>
                <a:latin typeface="Roboto" panose="020B0604020202020204" charset="0"/>
                <a:ea typeface="Roboto" panose="020B0604020202020204" charset="0"/>
                <a:cs typeface="Roboto" panose="020B0604020202020204" charset="0"/>
              </a:rPr>
              <a:t>s</a:t>
            </a:r>
            <a:r>
              <a:rPr lang="es-MX" dirty="0">
                <a:solidFill>
                  <a:srgbClr val="D23369"/>
                </a:solidFill>
                <a:latin typeface="Roboto" panose="020B0604020202020204" charset="0"/>
                <a:ea typeface="Roboto" panose="020B0604020202020204" charset="0"/>
                <a:cs typeface="Roboto" panose="020B0604020202020204" charset="0"/>
              </a:rPr>
              <a:t>t</a:t>
            </a:r>
            <a:r>
              <a:rPr lang="es-MX" spc="-10" dirty="0">
                <a:solidFill>
                  <a:srgbClr val="D23369"/>
                </a:solidFill>
                <a:latin typeface="Roboto" panose="020B0604020202020204" charset="0"/>
                <a:ea typeface="Roboto" panose="020B0604020202020204" charset="0"/>
                <a:cs typeface="Roboto" panose="020B0604020202020204" charset="0"/>
              </a:rPr>
              <a:t>ra </a:t>
            </a:r>
            <a:r>
              <a:rPr lang="es-MX" spc="-5" dirty="0">
                <a:solidFill>
                  <a:srgbClr val="D23369"/>
                </a:solidFill>
                <a:latin typeface="Roboto" panose="020B0604020202020204" charset="0"/>
                <a:ea typeface="Roboto" panose="020B0604020202020204" charset="0"/>
                <a:cs typeface="Roboto" panose="020B0604020202020204" charset="0"/>
              </a:rPr>
              <a:t>b</a:t>
            </a:r>
            <a:r>
              <a:rPr lang="es-MX" dirty="0">
                <a:solidFill>
                  <a:srgbClr val="D23369"/>
                </a:solidFill>
                <a:latin typeface="Roboto" panose="020B0604020202020204" charset="0"/>
                <a:ea typeface="Roboto" panose="020B0604020202020204" charset="0"/>
                <a:cs typeface="Roboto" panose="020B0604020202020204" charset="0"/>
              </a:rPr>
              <a:t>a</a:t>
            </a:r>
            <a:r>
              <a:rPr lang="es-MX" spc="-15" dirty="0">
                <a:solidFill>
                  <a:srgbClr val="D23369"/>
                </a:solidFill>
                <a:latin typeface="Roboto" panose="020B0604020202020204" charset="0"/>
                <a:ea typeface="Roboto" panose="020B0604020202020204" charset="0"/>
                <a:cs typeface="Roboto" panose="020B0604020202020204" charset="0"/>
              </a:rPr>
              <a:t>s</a:t>
            </a:r>
            <a:r>
              <a:rPr lang="es-MX" dirty="0">
                <a:solidFill>
                  <a:srgbClr val="D23369"/>
                </a:solidFill>
                <a:latin typeface="Roboto" panose="020B0604020202020204" charset="0"/>
                <a:ea typeface="Roboto" panose="020B0604020202020204" charset="0"/>
                <a:cs typeface="Roboto" panose="020B0604020202020204" charset="0"/>
              </a:rPr>
              <a:t>e </a:t>
            </a:r>
            <a:r>
              <a:rPr lang="es-MX" spc="-5" dirty="0">
                <a:solidFill>
                  <a:srgbClr val="D23369"/>
                </a:solidFill>
                <a:latin typeface="Roboto" panose="020B0604020202020204" charset="0"/>
                <a:ea typeface="Roboto" panose="020B0604020202020204" charset="0"/>
                <a:cs typeface="Roboto" panose="020B0604020202020204" charset="0"/>
              </a:rPr>
              <a:t>d</a:t>
            </a:r>
            <a:r>
              <a:rPr lang="es-MX" dirty="0">
                <a:solidFill>
                  <a:srgbClr val="D23369"/>
                </a:solidFill>
                <a:latin typeface="Roboto" panose="020B0604020202020204" charset="0"/>
                <a:ea typeface="Roboto" panose="020B0604020202020204" charset="0"/>
                <a:cs typeface="Roboto" panose="020B0604020202020204" charset="0"/>
              </a:rPr>
              <a:t>e </a:t>
            </a:r>
            <a:r>
              <a:rPr lang="es-MX" spc="-5" dirty="0">
                <a:solidFill>
                  <a:srgbClr val="D23369"/>
                </a:solidFill>
                <a:latin typeface="Roboto" panose="020B0604020202020204" charset="0"/>
                <a:ea typeface="Roboto" panose="020B0604020202020204" charset="0"/>
                <a:cs typeface="Roboto" panose="020B0604020202020204" charset="0"/>
              </a:rPr>
              <a:t>d</a:t>
            </a:r>
            <a:r>
              <a:rPr lang="es-MX" dirty="0">
                <a:solidFill>
                  <a:srgbClr val="D23369"/>
                </a:solidFill>
                <a:latin typeface="Roboto" panose="020B0604020202020204" charset="0"/>
                <a:ea typeface="Roboto" panose="020B0604020202020204" charset="0"/>
                <a:cs typeface="Roboto" panose="020B0604020202020204" charset="0"/>
              </a:rPr>
              <a:t>at</a:t>
            </a:r>
            <a:r>
              <a:rPr lang="es-MX" spc="-15" dirty="0">
                <a:solidFill>
                  <a:srgbClr val="D23369"/>
                </a:solidFill>
                <a:latin typeface="Roboto" panose="020B0604020202020204" charset="0"/>
                <a:ea typeface="Roboto" panose="020B0604020202020204" charset="0"/>
                <a:cs typeface="Roboto" panose="020B0604020202020204" charset="0"/>
              </a:rPr>
              <a:t>os u ot</a:t>
            </a:r>
            <a:r>
              <a:rPr lang="es-MX" spc="-10" dirty="0">
                <a:solidFill>
                  <a:srgbClr val="D23369"/>
                </a:solidFill>
                <a:latin typeface="Roboto" panose="020B0604020202020204" charset="0"/>
                <a:ea typeface="Roboto" panose="020B0604020202020204" charset="0"/>
                <a:cs typeface="Roboto" panose="020B0604020202020204" charset="0"/>
              </a:rPr>
              <a:t>ros </a:t>
            </a:r>
            <a:r>
              <a:rPr lang="es-MX" spc="-5" dirty="0">
                <a:solidFill>
                  <a:srgbClr val="D23369"/>
                </a:solidFill>
                <a:latin typeface="Roboto" panose="020B0604020202020204" charset="0"/>
                <a:ea typeface="Roboto" panose="020B0604020202020204" charset="0"/>
                <a:cs typeface="Roboto" panose="020B0604020202020204" charset="0"/>
              </a:rPr>
              <a:t>c</a:t>
            </a:r>
            <a:r>
              <a:rPr lang="es-MX" spc="-15" dirty="0">
                <a:solidFill>
                  <a:srgbClr val="D23369"/>
                </a:solidFill>
                <a:latin typeface="Roboto" panose="020B0604020202020204" charset="0"/>
                <a:ea typeface="Roboto" panose="020B0604020202020204" charset="0"/>
                <a:cs typeface="Roboto" panose="020B0604020202020204" charset="0"/>
              </a:rPr>
              <a:t>onteni</a:t>
            </a:r>
            <a:r>
              <a:rPr lang="es-MX" spc="-5" dirty="0">
                <a:solidFill>
                  <a:srgbClr val="D23369"/>
                </a:solidFill>
                <a:latin typeface="Roboto" panose="020B0604020202020204" charset="0"/>
                <a:ea typeface="Roboto" panose="020B0604020202020204" charset="0"/>
                <a:cs typeface="Roboto" panose="020B0604020202020204" charset="0"/>
              </a:rPr>
              <a:t>d</a:t>
            </a:r>
            <a:r>
              <a:rPr lang="es-MX" spc="-15" dirty="0">
                <a:solidFill>
                  <a:srgbClr val="D23369"/>
                </a:solidFill>
                <a:latin typeface="Roboto" panose="020B0604020202020204" charset="0"/>
                <a:ea typeface="Roboto" panose="020B0604020202020204" charset="0"/>
                <a:cs typeface="Roboto" panose="020B0604020202020204" charset="0"/>
              </a:rPr>
              <a:t>os s</a:t>
            </a:r>
            <a:r>
              <a:rPr lang="es-MX" dirty="0">
                <a:solidFill>
                  <a:srgbClr val="D23369"/>
                </a:solidFill>
                <a:latin typeface="Roboto" panose="020B0604020202020204" charset="0"/>
                <a:ea typeface="Roboto" panose="020B0604020202020204" charset="0"/>
                <a:cs typeface="Roboto" panose="020B0604020202020204" charset="0"/>
              </a:rPr>
              <a:t>ean acce</a:t>
            </a:r>
            <a:r>
              <a:rPr lang="es-MX" spc="-5" dirty="0">
                <a:solidFill>
                  <a:srgbClr val="D23369"/>
                </a:solidFill>
                <a:latin typeface="Roboto" panose="020B0604020202020204" charset="0"/>
                <a:ea typeface="Roboto" panose="020B0604020202020204" charset="0"/>
                <a:cs typeface="Roboto" panose="020B0604020202020204" charset="0"/>
              </a:rPr>
              <a:t>s</a:t>
            </a:r>
            <a:r>
              <a:rPr lang="es-MX" dirty="0">
                <a:solidFill>
                  <a:srgbClr val="D23369"/>
                </a:solidFill>
                <a:latin typeface="Roboto" panose="020B0604020202020204" charset="0"/>
                <a:ea typeface="Roboto" panose="020B0604020202020204" charset="0"/>
                <a:cs typeface="Roboto" panose="020B0604020202020204" charset="0"/>
              </a:rPr>
              <a:t>ib</a:t>
            </a:r>
            <a:r>
              <a:rPr lang="es-MX" spc="-5" dirty="0">
                <a:solidFill>
                  <a:srgbClr val="D23369"/>
                </a:solidFill>
                <a:latin typeface="Roboto" panose="020B0604020202020204" charset="0"/>
                <a:ea typeface="Roboto" panose="020B0604020202020204" charset="0"/>
                <a:cs typeface="Roboto" panose="020B0604020202020204" charset="0"/>
              </a:rPr>
              <a:t>l</a:t>
            </a:r>
            <a:r>
              <a:rPr lang="es-MX" dirty="0">
                <a:solidFill>
                  <a:srgbClr val="D23369"/>
                </a:solidFill>
                <a:latin typeface="Roboto" panose="020B0604020202020204" charset="0"/>
                <a:ea typeface="Roboto" panose="020B0604020202020204" charset="0"/>
                <a:cs typeface="Roboto" panose="020B0604020202020204" charset="0"/>
              </a:rPr>
              <a:t>e</a:t>
            </a:r>
            <a:r>
              <a:rPr lang="es-MX" spc="-5" dirty="0">
                <a:solidFill>
                  <a:srgbClr val="D23369"/>
                </a:solidFill>
                <a:latin typeface="Roboto" panose="020B0604020202020204" charset="0"/>
                <a:ea typeface="Roboto" panose="020B0604020202020204" charset="0"/>
                <a:cs typeface="Roboto" panose="020B0604020202020204" charset="0"/>
              </a:rPr>
              <a:t>s</a:t>
            </a:r>
            <a:r>
              <a:rPr lang="es-MX" dirty="0">
                <a:solidFill>
                  <a:srgbClr val="D23369"/>
                </a:solidFill>
                <a:latin typeface="Roboto" panose="020B0604020202020204" charset="0"/>
                <a:ea typeface="Roboto" panose="020B0604020202020204" charset="0"/>
                <a:cs typeface="Roboto" panose="020B0604020202020204" charset="0"/>
              </a:rPr>
              <a:t>, debem</a:t>
            </a:r>
            <a:r>
              <a:rPr lang="es-MX" spc="-5" dirty="0">
                <a:solidFill>
                  <a:srgbClr val="D23369"/>
                </a:solidFill>
                <a:latin typeface="Roboto" panose="020B0604020202020204" charset="0"/>
                <a:ea typeface="Roboto" panose="020B0604020202020204" charset="0"/>
                <a:cs typeface="Roboto" panose="020B0604020202020204" charset="0"/>
              </a:rPr>
              <a:t>o</a:t>
            </a:r>
            <a:r>
              <a:rPr lang="es-MX" spc="-10" dirty="0">
                <a:solidFill>
                  <a:srgbClr val="D23369"/>
                </a:solidFill>
                <a:latin typeface="Roboto" panose="020B0604020202020204" charset="0"/>
                <a:ea typeface="Roboto" panose="020B0604020202020204" charset="0"/>
                <a:cs typeface="Roboto" panose="020B0604020202020204" charset="0"/>
              </a:rPr>
              <a:t>s </a:t>
            </a:r>
            <a:r>
              <a:rPr lang="es-MX" spc="-15" dirty="0">
                <a:solidFill>
                  <a:srgbClr val="D23369"/>
                </a:solidFill>
                <a:latin typeface="Roboto" panose="020B0604020202020204" charset="0"/>
                <a:ea typeface="Roboto" panose="020B0604020202020204" charset="0"/>
                <a:cs typeface="Roboto" panose="020B0604020202020204" charset="0"/>
              </a:rPr>
              <a:t>cr</a:t>
            </a:r>
            <a:r>
              <a:rPr lang="es-MX" dirty="0">
                <a:solidFill>
                  <a:srgbClr val="D23369"/>
                </a:solidFill>
                <a:latin typeface="Roboto" panose="020B0604020202020204" charset="0"/>
                <a:ea typeface="Roboto" panose="020B0604020202020204" charset="0"/>
                <a:cs typeface="Roboto" panose="020B0604020202020204" charset="0"/>
              </a:rPr>
              <a:t>ear</a:t>
            </a:r>
            <a:r>
              <a:rPr lang="es-MX" spc="-5" dirty="0">
                <a:solidFill>
                  <a:srgbClr val="D23369"/>
                </a:solidFill>
                <a:latin typeface="Roboto" panose="020B0604020202020204" charset="0"/>
                <a:ea typeface="Roboto" panose="020B0604020202020204" charset="0"/>
                <a:cs typeface="Roboto" panose="020B0604020202020204" charset="0"/>
              </a:rPr>
              <a:t> </a:t>
            </a:r>
            <a:r>
              <a:rPr lang="es-MX" dirty="0">
                <a:solidFill>
                  <a:srgbClr val="D23369"/>
                </a:solidFill>
                <a:latin typeface="Roboto" panose="020B0604020202020204" charset="0"/>
                <a:ea typeface="Roboto" panose="020B0604020202020204" charset="0"/>
                <a:cs typeface="Roboto" panose="020B0604020202020204" charset="0"/>
              </a:rPr>
              <a:t>un </a:t>
            </a:r>
            <a:r>
              <a:rPr lang="es-MX" spc="-15" dirty="0">
                <a:solidFill>
                  <a:srgbClr val="D23369"/>
                </a:solidFill>
                <a:latin typeface="Roboto" panose="020B0604020202020204" charset="0"/>
                <a:ea typeface="Roboto" panose="020B0604020202020204" charset="0"/>
                <a:cs typeface="Roboto" panose="020B0604020202020204" charset="0"/>
              </a:rPr>
              <a:t>pr</a:t>
            </a:r>
            <a:r>
              <a:rPr lang="es-MX" spc="-20" dirty="0">
                <a:solidFill>
                  <a:srgbClr val="D23369"/>
                </a:solidFill>
                <a:latin typeface="Roboto" panose="020B0604020202020204" charset="0"/>
                <a:ea typeface="Roboto" panose="020B0604020202020204" charset="0"/>
                <a:cs typeface="Roboto" panose="020B0604020202020204" charset="0"/>
              </a:rPr>
              <a:t>ov</a:t>
            </a:r>
            <a:r>
              <a:rPr lang="es-MX" dirty="0">
                <a:solidFill>
                  <a:srgbClr val="D23369"/>
                </a:solidFill>
                <a:latin typeface="Roboto" panose="020B0604020202020204" charset="0"/>
                <a:ea typeface="Roboto" panose="020B0604020202020204" charset="0"/>
                <a:cs typeface="Roboto" panose="020B0604020202020204" charset="0"/>
              </a:rPr>
              <a:t>eed</a:t>
            </a:r>
            <a:r>
              <a:rPr lang="es-MX" spc="-5" dirty="0">
                <a:solidFill>
                  <a:srgbClr val="D23369"/>
                </a:solidFill>
                <a:latin typeface="Roboto" panose="020B0604020202020204" charset="0"/>
                <a:ea typeface="Roboto" panose="020B0604020202020204" charset="0"/>
                <a:cs typeface="Roboto" panose="020B0604020202020204" charset="0"/>
              </a:rPr>
              <a:t>o</a:t>
            </a:r>
            <a:r>
              <a:rPr lang="es-MX" spc="-10" dirty="0">
                <a:solidFill>
                  <a:srgbClr val="D23369"/>
                </a:solidFill>
                <a:latin typeface="Roboto" panose="020B0604020202020204" charset="0"/>
                <a:ea typeface="Roboto" panose="020B0604020202020204" charset="0"/>
                <a:cs typeface="Roboto" panose="020B0604020202020204" charset="0"/>
              </a:rPr>
              <a:t>r de </a:t>
            </a:r>
            <a:r>
              <a:rPr lang="es-MX" spc="-15" dirty="0">
                <a:solidFill>
                  <a:srgbClr val="D23369"/>
                </a:solidFill>
                <a:latin typeface="Roboto" panose="020B0604020202020204" charset="0"/>
                <a:ea typeface="Roboto" panose="020B0604020202020204" charset="0"/>
                <a:cs typeface="Roboto" panose="020B0604020202020204" charset="0"/>
              </a:rPr>
              <a:t>c</a:t>
            </a:r>
            <a:r>
              <a:rPr lang="es-MX" spc="-20" dirty="0">
                <a:solidFill>
                  <a:srgbClr val="D23369"/>
                </a:solidFill>
                <a:latin typeface="Roboto" panose="020B0604020202020204" charset="0"/>
                <a:ea typeface="Roboto" panose="020B0604020202020204" charset="0"/>
                <a:cs typeface="Roboto" panose="020B0604020202020204" charset="0"/>
              </a:rPr>
              <a:t>o</a:t>
            </a:r>
            <a:r>
              <a:rPr lang="es-MX" dirty="0">
                <a:solidFill>
                  <a:srgbClr val="D23369"/>
                </a:solidFill>
                <a:latin typeface="Roboto" panose="020B0604020202020204" charset="0"/>
                <a:ea typeface="Roboto" panose="020B0604020202020204" charset="0"/>
                <a:cs typeface="Roboto" panose="020B0604020202020204" charset="0"/>
              </a:rPr>
              <a:t>ntenid</a:t>
            </a:r>
            <a:r>
              <a:rPr lang="es-MX" spc="-5" dirty="0">
                <a:solidFill>
                  <a:srgbClr val="D23369"/>
                </a:solidFill>
                <a:latin typeface="Roboto" panose="020B0604020202020204" charset="0"/>
                <a:ea typeface="Roboto" panose="020B0604020202020204" charset="0"/>
                <a:cs typeface="Roboto" panose="020B0604020202020204" charset="0"/>
              </a:rPr>
              <a:t>o</a:t>
            </a:r>
            <a:r>
              <a:rPr lang="es-MX" dirty="0">
                <a:solidFill>
                  <a:srgbClr val="D23369"/>
                </a:solidFill>
                <a:latin typeface="Roboto" panose="020B0604020202020204" charset="0"/>
                <a:ea typeface="Roboto" panose="020B0604020202020204" charset="0"/>
                <a:cs typeface="Roboto" panose="020B0604020202020204" charset="0"/>
              </a:rPr>
              <a:t>.</a:t>
            </a: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35188878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Proveedores de Contenido Nativo de Android</a:t>
            </a:r>
            <a:endParaRPr lang="es-MX" dirty="0"/>
          </a:p>
        </p:txBody>
      </p:sp>
      <p:sp>
        <p:nvSpPr>
          <p:cNvPr id="3" name="Marcador de texto 2"/>
          <p:cNvSpPr>
            <a:spLocks noGrp="1"/>
          </p:cNvSpPr>
          <p:nvPr>
            <p:ph type="body" idx="1"/>
          </p:nvPr>
        </p:nvSpPr>
        <p:spPr/>
        <p:txBody>
          <a:bodyPr/>
          <a:lstStyle/>
          <a:p>
            <a:pPr marL="295275" indent="-282575">
              <a:lnSpc>
                <a:spcPct val="100000"/>
              </a:lnSpc>
              <a:spcAft>
                <a:spcPts val="0"/>
              </a:spcAft>
              <a:buClr>
                <a:srgbClr val="FFFFFF"/>
              </a:buClr>
              <a:buFont typeface="Arial"/>
              <a:buChar char="●"/>
              <a:tabLst>
                <a:tab pos="294640" algn="l"/>
              </a:tabLst>
            </a:pPr>
            <a:r>
              <a:rPr lang="es-MX" spc="-5" dirty="0">
                <a:solidFill>
                  <a:srgbClr val="D23369"/>
                </a:solidFill>
                <a:latin typeface="Roboto" panose="020B0604020202020204" charset="0"/>
                <a:ea typeface="Roboto" panose="020B0604020202020204" charset="0"/>
                <a:cs typeface="Roboto" panose="020B0604020202020204" charset="0"/>
              </a:rPr>
              <a:t>A</a:t>
            </a:r>
            <a:r>
              <a:rPr lang="es-MX" dirty="0">
                <a:solidFill>
                  <a:srgbClr val="D23369"/>
                </a:solidFill>
                <a:latin typeface="Roboto" panose="020B0604020202020204" charset="0"/>
                <a:ea typeface="Roboto" panose="020B0604020202020204" charset="0"/>
                <a:cs typeface="Roboto" panose="020B0604020202020204" charset="0"/>
              </a:rPr>
              <a:t>n</a:t>
            </a:r>
            <a:r>
              <a:rPr lang="es-MX" spc="-15" dirty="0">
                <a:solidFill>
                  <a:srgbClr val="D23369"/>
                </a:solidFill>
                <a:latin typeface="Roboto" panose="020B0604020202020204" charset="0"/>
                <a:ea typeface="Roboto" panose="020B0604020202020204" charset="0"/>
                <a:cs typeface="Roboto" panose="020B0604020202020204" charset="0"/>
              </a:rPr>
              <a:t>droid ut</a:t>
            </a:r>
            <a:r>
              <a:rPr lang="es-MX" spc="-5" dirty="0">
                <a:solidFill>
                  <a:srgbClr val="D23369"/>
                </a:solidFill>
                <a:latin typeface="Roboto" panose="020B0604020202020204" charset="0"/>
                <a:ea typeface="Roboto" panose="020B0604020202020204" charset="0"/>
                <a:cs typeface="Roboto" panose="020B0604020202020204" charset="0"/>
              </a:rPr>
              <a:t>iliz</a:t>
            </a:r>
            <a:r>
              <a:rPr lang="es-MX" dirty="0">
                <a:solidFill>
                  <a:srgbClr val="D23369"/>
                </a:solidFill>
                <a:latin typeface="Roboto" panose="020B0604020202020204" charset="0"/>
                <a:ea typeface="Roboto" panose="020B0604020202020204" charset="0"/>
                <a:cs typeface="Roboto" panose="020B0604020202020204" charset="0"/>
              </a:rPr>
              <a:t>a </a:t>
            </a:r>
            <a:r>
              <a:rPr lang="es-MX" spc="-450" dirty="0">
                <a:solidFill>
                  <a:srgbClr val="D23369"/>
                </a:solidFill>
                <a:latin typeface="Roboto" panose="020B0604020202020204" charset="0"/>
                <a:ea typeface="Roboto" panose="020B0604020202020204" charset="0"/>
                <a:cs typeface="Roboto" panose="020B0604020202020204" charset="0"/>
              </a:rPr>
              <a:t>P</a:t>
            </a:r>
            <a:r>
              <a:rPr lang="es-MX" dirty="0">
                <a:solidFill>
                  <a:srgbClr val="D23369"/>
                </a:solidFill>
                <a:latin typeface="Roboto" panose="020B0604020202020204" charset="0"/>
                <a:ea typeface="Roboto" panose="020B0604020202020204" charset="0"/>
                <a:cs typeface="Roboto" panose="020B0604020202020204" charset="0"/>
              </a:rPr>
              <a:t>. </a:t>
            </a:r>
            <a:r>
              <a:rPr lang="es-MX" spc="-5" dirty="0">
                <a:solidFill>
                  <a:srgbClr val="D23369"/>
                </a:solidFill>
                <a:latin typeface="Roboto" panose="020B0604020202020204" charset="0"/>
                <a:ea typeface="Roboto" panose="020B0604020202020204" charset="0"/>
                <a:cs typeface="Roboto" panose="020B0604020202020204" charset="0"/>
              </a:rPr>
              <a:t>C</a:t>
            </a:r>
            <a:r>
              <a:rPr lang="es-MX" dirty="0">
                <a:solidFill>
                  <a:srgbClr val="D23369"/>
                </a:solidFill>
                <a:latin typeface="Roboto" panose="020B0604020202020204" charset="0"/>
                <a:ea typeface="Roboto" panose="020B0604020202020204" charset="0"/>
                <a:cs typeface="Roboto" panose="020B0604020202020204" charset="0"/>
              </a:rPr>
              <a:t>. nat</a:t>
            </a:r>
            <a:r>
              <a:rPr lang="es-MX" spc="-15" dirty="0">
                <a:solidFill>
                  <a:srgbClr val="D23369"/>
                </a:solidFill>
                <a:latin typeface="Roboto" panose="020B0604020202020204" charset="0"/>
                <a:ea typeface="Roboto" panose="020B0604020202020204" charset="0"/>
                <a:cs typeface="Roboto" panose="020B0604020202020204" charset="0"/>
              </a:rPr>
              <a:t>ivo</a:t>
            </a:r>
            <a:r>
              <a:rPr lang="es-MX" spc="-10" dirty="0">
                <a:solidFill>
                  <a:srgbClr val="D23369"/>
                </a:solidFill>
                <a:latin typeface="Roboto" panose="020B0604020202020204" charset="0"/>
                <a:ea typeface="Roboto" panose="020B0604020202020204" charset="0"/>
                <a:cs typeface="Roboto" panose="020B0604020202020204" charset="0"/>
              </a:rPr>
              <a:t>s </a:t>
            </a:r>
            <a:r>
              <a:rPr lang="es-MX" spc="-5" dirty="0">
                <a:solidFill>
                  <a:srgbClr val="D23369"/>
                </a:solidFill>
                <a:latin typeface="Roboto" panose="020B0604020202020204" charset="0"/>
                <a:ea typeface="Roboto" panose="020B0604020202020204" charset="0"/>
                <a:cs typeface="Roboto" panose="020B0604020202020204" charset="0"/>
              </a:rPr>
              <a:t>p</a:t>
            </a:r>
            <a:r>
              <a:rPr lang="es-MX" dirty="0">
                <a:solidFill>
                  <a:srgbClr val="D23369"/>
                </a:solidFill>
                <a:latin typeface="Roboto" panose="020B0604020202020204" charset="0"/>
                <a:ea typeface="Roboto" panose="020B0604020202020204" charset="0"/>
                <a:cs typeface="Roboto" panose="020B0604020202020204" charset="0"/>
              </a:rPr>
              <a:t>a</a:t>
            </a:r>
            <a:r>
              <a:rPr lang="es-MX" spc="-5" dirty="0">
                <a:solidFill>
                  <a:srgbClr val="D23369"/>
                </a:solidFill>
                <a:latin typeface="Roboto" panose="020B0604020202020204" charset="0"/>
                <a:ea typeface="Roboto" panose="020B0604020202020204" charset="0"/>
                <a:cs typeface="Roboto" panose="020B0604020202020204" charset="0"/>
              </a:rPr>
              <a:t>r</a:t>
            </a:r>
            <a:r>
              <a:rPr lang="es-MX" dirty="0">
                <a:solidFill>
                  <a:srgbClr val="D23369"/>
                </a:solidFill>
                <a:latin typeface="Roboto" panose="020B0604020202020204" charset="0"/>
                <a:ea typeface="Roboto" panose="020B0604020202020204" charset="0"/>
                <a:cs typeface="Roboto" panose="020B0604020202020204" charset="0"/>
              </a:rPr>
              <a:t>a a</a:t>
            </a:r>
            <a:r>
              <a:rPr lang="es-MX" spc="-5" dirty="0">
                <a:solidFill>
                  <a:srgbClr val="D23369"/>
                </a:solidFill>
                <a:latin typeface="Roboto" panose="020B0604020202020204" charset="0"/>
                <a:ea typeface="Roboto" panose="020B0604020202020204" charset="0"/>
                <a:cs typeface="Roboto" panose="020B0604020202020204" charset="0"/>
              </a:rPr>
              <a:t>lm</a:t>
            </a:r>
            <a:r>
              <a:rPr lang="es-MX" dirty="0">
                <a:solidFill>
                  <a:srgbClr val="D23369"/>
                </a:solidFill>
                <a:latin typeface="Roboto" panose="020B0604020202020204" charset="0"/>
                <a:ea typeface="Roboto" panose="020B0604020202020204" charset="0"/>
                <a:cs typeface="Roboto" panose="020B0604020202020204" charset="0"/>
              </a:rPr>
              <a:t>a</a:t>
            </a:r>
            <a:r>
              <a:rPr lang="es-MX" spc="-5" dirty="0">
                <a:solidFill>
                  <a:srgbClr val="D23369"/>
                </a:solidFill>
                <a:latin typeface="Roboto" panose="020B0604020202020204" charset="0"/>
                <a:ea typeface="Roboto" panose="020B0604020202020204" charset="0"/>
                <a:cs typeface="Roboto" panose="020B0604020202020204" charset="0"/>
              </a:rPr>
              <a:t>c</a:t>
            </a:r>
            <a:r>
              <a:rPr lang="es-MX" dirty="0">
                <a:solidFill>
                  <a:srgbClr val="D23369"/>
                </a:solidFill>
                <a:latin typeface="Roboto" panose="020B0604020202020204" charset="0"/>
                <a:ea typeface="Roboto" panose="020B0604020202020204" charset="0"/>
                <a:cs typeface="Roboto" panose="020B0604020202020204" charset="0"/>
              </a:rPr>
              <a:t>ena</a:t>
            </a:r>
            <a:r>
              <a:rPr lang="es-MX" spc="-10" dirty="0">
                <a:solidFill>
                  <a:srgbClr val="D23369"/>
                </a:solidFill>
                <a:latin typeface="Roboto" panose="020B0604020202020204" charset="0"/>
                <a:ea typeface="Roboto" panose="020B0604020202020204" charset="0"/>
                <a:cs typeface="Roboto" panose="020B0604020202020204" charset="0"/>
              </a:rPr>
              <a:t>r</a:t>
            </a:r>
            <a:endParaRPr lang="es-MX" dirty="0">
              <a:solidFill>
                <a:srgbClr val="D23369"/>
              </a:solidFill>
              <a:latin typeface="Roboto" panose="020B0604020202020204" charset="0"/>
              <a:ea typeface="Roboto" panose="020B0604020202020204" charset="0"/>
              <a:cs typeface="Roboto" panose="020B0604020202020204" charset="0"/>
            </a:endParaRPr>
          </a:p>
          <a:p>
            <a:pPr>
              <a:lnSpc>
                <a:spcPts val="550"/>
              </a:lnSpc>
              <a:spcBef>
                <a:spcPts val="10"/>
              </a:spcBef>
              <a:spcAft>
                <a:spcPts val="0"/>
              </a:spcAft>
              <a:buClr>
                <a:srgbClr val="FFFFFF"/>
              </a:buClr>
              <a:buFont typeface="Arial"/>
              <a:buChar char="●"/>
            </a:pPr>
            <a:endParaRPr lang="es-MX" sz="1400" dirty="0">
              <a:solidFill>
                <a:srgbClr val="D23369"/>
              </a:solidFill>
              <a:latin typeface="Roboto" panose="020B0604020202020204" charset="0"/>
              <a:ea typeface="Roboto" panose="020B0604020202020204" charset="0"/>
              <a:cs typeface="Roboto" panose="020B0604020202020204" charset="0"/>
            </a:endParaRPr>
          </a:p>
          <a:p>
            <a:pPr marL="587375" lvl="1" indent="-295275">
              <a:lnSpc>
                <a:spcPct val="100000"/>
              </a:lnSpc>
              <a:spcAft>
                <a:spcPts val="0"/>
              </a:spcAft>
              <a:buClr>
                <a:srgbClr val="FFFFFF"/>
              </a:buClr>
              <a:buFont typeface="Arial"/>
              <a:buChar char="●"/>
              <a:tabLst>
                <a:tab pos="586740" algn="l"/>
              </a:tabLst>
            </a:pPr>
            <a:r>
              <a:rPr lang="es-MX" spc="-10" dirty="0">
                <a:solidFill>
                  <a:srgbClr val="D23369"/>
                </a:solidFill>
                <a:latin typeface="Roboto" panose="020B0604020202020204" charset="0"/>
                <a:ea typeface="Roboto" panose="020B0604020202020204" charset="0"/>
                <a:cs typeface="Roboto" panose="020B0604020202020204" charset="0"/>
              </a:rPr>
              <a:t>c</a:t>
            </a:r>
            <a:r>
              <a:rPr lang="es-MX" spc="-20" dirty="0">
                <a:solidFill>
                  <a:srgbClr val="D23369"/>
                </a:solidFill>
                <a:latin typeface="Roboto" panose="020B0604020202020204" charset="0"/>
                <a:ea typeface="Roboto" panose="020B0604020202020204" charset="0"/>
                <a:cs typeface="Roboto" panose="020B0604020202020204" charset="0"/>
              </a:rPr>
              <a:t>o</a:t>
            </a:r>
            <a:r>
              <a:rPr lang="es-MX" dirty="0">
                <a:solidFill>
                  <a:srgbClr val="D23369"/>
                </a:solidFill>
                <a:latin typeface="Roboto" panose="020B0604020202020204" charset="0"/>
                <a:ea typeface="Roboto" panose="020B0604020202020204" charset="0"/>
                <a:cs typeface="Roboto" panose="020B0604020202020204" charset="0"/>
              </a:rPr>
              <a:t>ntact</a:t>
            </a:r>
            <a:r>
              <a:rPr lang="es-MX" spc="-5" dirty="0">
                <a:solidFill>
                  <a:srgbClr val="D23369"/>
                </a:solidFill>
                <a:latin typeface="Roboto" panose="020B0604020202020204" charset="0"/>
                <a:ea typeface="Roboto" panose="020B0604020202020204" charset="0"/>
                <a:cs typeface="Roboto" panose="020B0604020202020204" charset="0"/>
              </a:rPr>
              <a:t>o</a:t>
            </a:r>
            <a:r>
              <a:rPr lang="es-MX" spc="-10" dirty="0">
                <a:solidFill>
                  <a:srgbClr val="D23369"/>
                </a:solidFill>
                <a:latin typeface="Roboto" panose="020B0604020202020204" charset="0"/>
                <a:ea typeface="Roboto" panose="020B0604020202020204" charset="0"/>
                <a:cs typeface="Roboto" panose="020B0604020202020204" charset="0"/>
              </a:rPr>
              <a:t>s</a:t>
            </a:r>
            <a:endParaRPr lang="es-MX" dirty="0">
              <a:solidFill>
                <a:srgbClr val="D23369"/>
              </a:solidFill>
              <a:latin typeface="Roboto" panose="020B0604020202020204" charset="0"/>
              <a:ea typeface="Roboto" panose="020B0604020202020204" charset="0"/>
              <a:cs typeface="Roboto" panose="020B0604020202020204" charset="0"/>
            </a:endParaRPr>
          </a:p>
          <a:p>
            <a:pPr lvl="1">
              <a:lnSpc>
                <a:spcPts val="600"/>
              </a:lnSpc>
              <a:spcAft>
                <a:spcPts val="0"/>
              </a:spcAft>
              <a:buClr>
                <a:srgbClr val="FFFFFF"/>
              </a:buClr>
              <a:buFont typeface="Arial"/>
              <a:buChar char="●"/>
            </a:pPr>
            <a:endParaRPr lang="es-MX" dirty="0">
              <a:solidFill>
                <a:srgbClr val="D23369"/>
              </a:solidFill>
              <a:latin typeface="Roboto" panose="020B0604020202020204" charset="0"/>
              <a:ea typeface="Roboto" panose="020B0604020202020204" charset="0"/>
              <a:cs typeface="Roboto" panose="020B0604020202020204" charset="0"/>
            </a:endParaRPr>
          </a:p>
          <a:p>
            <a:pPr marL="587375" lvl="1" indent="-295275">
              <a:lnSpc>
                <a:spcPct val="100000"/>
              </a:lnSpc>
              <a:spcAft>
                <a:spcPts val="0"/>
              </a:spcAft>
              <a:buClr>
                <a:srgbClr val="FFFFFF"/>
              </a:buClr>
              <a:buFont typeface="Arial"/>
              <a:buChar char="●"/>
              <a:tabLst>
                <a:tab pos="586740" algn="l"/>
              </a:tabLst>
            </a:pPr>
            <a:r>
              <a:rPr lang="es-MX" dirty="0">
                <a:solidFill>
                  <a:srgbClr val="D23369"/>
                </a:solidFill>
                <a:latin typeface="Roboto" panose="020B0604020202020204" charset="0"/>
                <a:ea typeface="Roboto" panose="020B0604020202020204" charset="0"/>
                <a:cs typeface="Roboto" panose="020B0604020202020204" charset="0"/>
              </a:rPr>
              <a:t>imágene</a:t>
            </a:r>
            <a:r>
              <a:rPr lang="es-MX" spc="-10" dirty="0">
                <a:solidFill>
                  <a:srgbClr val="D23369"/>
                </a:solidFill>
                <a:latin typeface="Roboto" panose="020B0604020202020204" charset="0"/>
                <a:ea typeface="Roboto" panose="020B0604020202020204" charset="0"/>
                <a:cs typeface="Roboto" panose="020B0604020202020204" charset="0"/>
              </a:rPr>
              <a:t>s</a:t>
            </a:r>
            <a:endParaRPr lang="es-MX" dirty="0">
              <a:solidFill>
                <a:srgbClr val="D23369"/>
              </a:solidFill>
              <a:latin typeface="Roboto" panose="020B0604020202020204" charset="0"/>
              <a:ea typeface="Roboto" panose="020B0604020202020204" charset="0"/>
              <a:cs typeface="Roboto" panose="020B0604020202020204" charset="0"/>
            </a:endParaRPr>
          </a:p>
          <a:p>
            <a:pPr lvl="1">
              <a:lnSpc>
                <a:spcPts val="600"/>
              </a:lnSpc>
              <a:spcAft>
                <a:spcPts val="0"/>
              </a:spcAft>
              <a:buClr>
                <a:srgbClr val="FFFFFF"/>
              </a:buClr>
              <a:buFont typeface="Arial"/>
              <a:buChar char="●"/>
            </a:pPr>
            <a:endParaRPr lang="es-MX" dirty="0">
              <a:solidFill>
                <a:srgbClr val="D23369"/>
              </a:solidFill>
              <a:latin typeface="Roboto" panose="020B0604020202020204" charset="0"/>
              <a:ea typeface="Roboto" panose="020B0604020202020204" charset="0"/>
              <a:cs typeface="Roboto" panose="020B0604020202020204" charset="0"/>
            </a:endParaRPr>
          </a:p>
          <a:p>
            <a:pPr marL="587375" lvl="1" indent="-295275">
              <a:lnSpc>
                <a:spcPct val="100000"/>
              </a:lnSpc>
              <a:spcAft>
                <a:spcPts val="0"/>
              </a:spcAft>
              <a:buClr>
                <a:srgbClr val="FFFFFF"/>
              </a:buClr>
              <a:buFont typeface="Arial"/>
              <a:buChar char="●"/>
              <a:tabLst>
                <a:tab pos="586740" algn="l"/>
              </a:tabLst>
            </a:pPr>
            <a:r>
              <a:rPr lang="es-MX" dirty="0">
                <a:solidFill>
                  <a:srgbClr val="D23369"/>
                </a:solidFill>
                <a:latin typeface="Roboto" panose="020B0604020202020204" charset="0"/>
                <a:ea typeface="Roboto" panose="020B0604020202020204" charset="0"/>
                <a:cs typeface="Roboto" panose="020B0604020202020204" charset="0"/>
              </a:rPr>
              <a:t>a</a:t>
            </a:r>
            <a:r>
              <a:rPr lang="es-MX" spc="-5" dirty="0">
                <a:solidFill>
                  <a:srgbClr val="D23369"/>
                </a:solidFill>
                <a:latin typeface="Roboto" panose="020B0604020202020204" charset="0"/>
                <a:ea typeface="Roboto" panose="020B0604020202020204" charset="0"/>
                <a:cs typeface="Roboto" panose="020B0604020202020204" charset="0"/>
              </a:rPr>
              <a:t>r</a:t>
            </a:r>
            <a:r>
              <a:rPr lang="es-MX" dirty="0">
                <a:solidFill>
                  <a:srgbClr val="D23369"/>
                </a:solidFill>
                <a:latin typeface="Roboto" panose="020B0604020202020204" charset="0"/>
                <a:ea typeface="Roboto" panose="020B0604020202020204" charset="0"/>
                <a:cs typeface="Roboto" panose="020B0604020202020204" charset="0"/>
              </a:rPr>
              <a:t>chi</a:t>
            </a:r>
            <a:r>
              <a:rPr lang="es-MX" spc="-5" dirty="0">
                <a:solidFill>
                  <a:srgbClr val="D23369"/>
                </a:solidFill>
                <a:latin typeface="Roboto" panose="020B0604020202020204" charset="0"/>
                <a:ea typeface="Roboto" panose="020B0604020202020204" charset="0"/>
                <a:cs typeface="Roboto" panose="020B0604020202020204" charset="0"/>
              </a:rPr>
              <a:t>v</a:t>
            </a:r>
            <a:r>
              <a:rPr lang="es-MX" spc="-20" dirty="0">
                <a:solidFill>
                  <a:srgbClr val="D23369"/>
                </a:solidFill>
                <a:latin typeface="Roboto" panose="020B0604020202020204" charset="0"/>
                <a:ea typeface="Roboto" panose="020B0604020202020204" charset="0"/>
                <a:cs typeface="Roboto" panose="020B0604020202020204" charset="0"/>
              </a:rPr>
              <a:t>o</a:t>
            </a:r>
            <a:r>
              <a:rPr lang="es-MX" spc="-10" dirty="0">
                <a:solidFill>
                  <a:srgbClr val="D23369"/>
                </a:solidFill>
                <a:latin typeface="Roboto" panose="020B0604020202020204" charset="0"/>
                <a:ea typeface="Roboto" panose="020B0604020202020204" charset="0"/>
                <a:cs typeface="Roboto" panose="020B0604020202020204" charset="0"/>
              </a:rPr>
              <a:t>s mu</a:t>
            </a:r>
            <a:r>
              <a:rPr lang="es-MX" spc="-5" dirty="0">
                <a:solidFill>
                  <a:srgbClr val="D23369"/>
                </a:solidFill>
                <a:latin typeface="Roboto" panose="020B0604020202020204" charset="0"/>
                <a:ea typeface="Roboto" panose="020B0604020202020204" charset="0"/>
                <a:cs typeface="Roboto" panose="020B0604020202020204" charset="0"/>
              </a:rPr>
              <a:t>l</a:t>
            </a:r>
            <a:r>
              <a:rPr lang="es-MX" dirty="0">
                <a:solidFill>
                  <a:srgbClr val="D23369"/>
                </a:solidFill>
                <a:latin typeface="Roboto" panose="020B0604020202020204" charset="0"/>
                <a:ea typeface="Roboto" panose="020B0604020202020204" charset="0"/>
                <a:cs typeface="Roboto" panose="020B0604020202020204" charset="0"/>
              </a:rPr>
              <a:t>timedia</a:t>
            </a:r>
          </a:p>
          <a:p>
            <a:pPr lvl="1">
              <a:lnSpc>
                <a:spcPts val="600"/>
              </a:lnSpc>
              <a:spcAft>
                <a:spcPts val="0"/>
              </a:spcAft>
              <a:buClr>
                <a:srgbClr val="FFFFFF"/>
              </a:buClr>
              <a:buFont typeface="Arial"/>
              <a:buChar char="●"/>
            </a:pPr>
            <a:endParaRPr lang="es-MX" dirty="0">
              <a:solidFill>
                <a:srgbClr val="D23369"/>
              </a:solidFill>
              <a:latin typeface="Roboto" panose="020B0604020202020204" charset="0"/>
              <a:ea typeface="Roboto" panose="020B0604020202020204" charset="0"/>
              <a:cs typeface="Roboto" panose="020B0604020202020204" charset="0"/>
            </a:endParaRPr>
          </a:p>
          <a:p>
            <a:pPr marL="587375" lvl="1" indent="-295275">
              <a:lnSpc>
                <a:spcPct val="100000"/>
              </a:lnSpc>
              <a:spcAft>
                <a:spcPts val="0"/>
              </a:spcAft>
              <a:buClr>
                <a:srgbClr val="FFFFFF"/>
              </a:buClr>
              <a:buFont typeface="Arial"/>
              <a:buChar char="●"/>
              <a:tabLst>
                <a:tab pos="586740" algn="l"/>
              </a:tabLst>
            </a:pPr>
            <a:r>
              <a:rPr lang="es-MX" spc="-10" dirty="0">
                <a:solidFill>
                  <a:srgbClr val="D23369"/>
                </a:solidFill>
                <a:latin typeface="Roboto" panose="020B0604020202020204" charset="0"/>
                <a:ea typeface="Roboto" panose="020B0604020202020204" charset="0"/>
                <a:cs typeface="Roboto" panose="020B0604020202020204" charset="0"/>
              </a:rPr>
              <a:t>pre</a:t>
            </a:r>
            <a:r>
              <a:rPr lang="es-MX" spc="-15" dirty="0">
                <a:solidFill>
                  <a:srgbClr val="D23369"/>
                </a:solidFill>
                <a:latin typeface="Roboto" panose="020B0604020202020204" charset="0"/>
                <a:ea typeface="Roboto" panose="020B0604020202020204" charset="0"/>
                <a:cs typeface="Roboto" panose="020B0604020202020204" charset="0"/>
              </a:rPr>
              <a:t>f</a:t>
            </a:r>
            <a:r>
              <a:rPr lang="es-MX" dirty="0">
                <a:solidFill>
                  <a:srgbClr val="D23369"/>
                </a:solidFill>
                <a:latin typeface="Roboto" panose="020B0604020202020204" charset="0"/>
                <a:ea typeface="Roboto" panose="020B0604020202020204" charset="0"/>
                <a:cs typeface="Roboto" panose="020B0604020202020204" charset="0"/>
              </a:rPr>
              <a:t>erencias</a:t>
            </a:r>
            <a:r>
              <a:rPr lang="es-MX" spc="-5" dirty="0">
                <a:solidFill>
                  <a:srgbClr val="D23369"/>
                </a:solidFill>
                <a:latin typeface="Roboto" panose="020B0604020202020204" charset="0"/>
                <a:ea typeface="Roboto" panose="020B0604020202020204" charset="0"/>
                <a:cs typeface="Roboto" panose="020B0604020202020204" charset="0"/>
              </a:rPr>
              <a:t> </a:t>
            </a:r>
            <a:r>
              <a:rPr lang="es-MX" dirty="0">
                <a:solidFill>
                  <a:srgbClr val="D23369"/>
                </a:solidFill>
                <a:latin typeface="Roboto" panose="020B0604020202020204" charset="0"/>
                <a:ea typeface="Roboto" panose="020B0604020202020204" charset="0"/>
                <a:cs typeface="Roboto" panose="020B0604020202020204" charset="0"/>
              </a:rPr>
              <a:t>de</a:t>
            </a:r>
            <a:r>
              <a:rPr lang="es-MX" spc="-5" dirty="0">
                <a:solidFill>
                  <a:srgbClr val="D23369"/>
                </a:solidFill>
                <a:latin typeface="Roboto" panose="020B0604020202020204" charset="0"/>
                <a:ea typeface="Roboto" panose="020B0604020202020204" charset="0"/>
                <a:cs typeface="Roboto" panose="020B0604020202020204" charset="0"/>
              </a:rPr>
              <a:t> </a:t>
            </a:r>
            <a:r>
              <a:rPr lang="es-MX" dirty="0">
                <a:solidFill>
                  <a:srgbClr val="D23369"/>
                </a:solidFill>
                <a:latin typeface="Roboto" panose="020B0604020202020204" charset="0"/>
                <a:ea typeface="Roboto" panose="020B0604020202020204" charset="0"/>
                <a:cs typeface="Roboto" panose="020B0604020202020204" charset="0"/>
              </a:rPr>
              <a:t>usuario</a:t>
            </a:r>
          </a:p>
          <a:p>
            <a:pPr lvl="1">
              <a:lnSpc>
                <a:spcPts val="600"/>
              </a:lnSpc>
              <a:spcAft>
                <a:spcPts val="0"/>
              </a:spcAft>
              <a:buClr>
                <a:srgbClr val="FFFFFF"/>
              </a:buClr>
              <a:buFont typeface="Arial"/>
              <a:buChar char="●"/>
            </a:pPr>
            <a:endParaRPr lang="es-MX" dirty="0">
              <a:solidFill>
                <a:srgbClr val="D23369"/>
              </a:solidFill>
              <a:latin typeface="Roboto" panose="020B0604020202020204" charset="0"/>
              <a:ea typeface="Roboto" panose="020B0604020202020204" charset="0"/>
              <a:cs typeface="Roboto" panose="020B0604020202020204" charset="0"/>
            </a:endParaRPr>
          </a:p>
          <a:p>
            <a:pPr marL="587375" lvl="1" indent="-295275">
              <a:lnSpc>
                <a:spcPct val="100000"/>
              </a:lnSpc>
              <a:spcAft>
                <a:spcPts val="0"/>
              </a:spcAft>
              <a:buClr>
                <a:srgbClr val="FFFFFF"/>
              </a:buClr>
              <a:buFont typeface="Arial"/>
              <a:buChar char="●"/>
              <a:tabLst>
                <a:tab pos="586740" algn="l"/>
              </a:tabLst>
            </a:pPr>
            <a:r>
              <a:rPr lang="es-MX" spc="-5" dirty="0">
                <a:solidFill>
                  <a:srgbClr val="D23369"/>
                </a:solidFill>
                <a:latin typeface="Roboto" panose="020B0604020202020204" charset="0"/>
                <a:ea typeface="Roboto" panose="020B0604020202020204" charset="0"/>
                <a:cs typeface="Roboto" panose="020B0604020202020204" charset="0"/>
              </a:rPr>
              <a:t>ll</a:t>
            </a:r>
            <a:r>
              <a:rPr lang="es-MX" dirty="0">
                <a:solidFill>
                  <a:srgbClr val="D23369"/>
                </a:solidFill>
                <a:latin typeface="Roboto" panose="020B0604020202020204" charset="0"/>
                <a:ea typeface="Roboto" panose="020B0604020202020204" charset="0"/>
                <a:cs typeface="Roboto" panose="020B0604020202020204" charset="0"/>
              </a:rPr>
              <a:t>a</a:t>
            </a:r>
            <a:r>
              <a:rPr lang="es-MX" spc="-5" dirty="0">
                <a:solidFill>
                  <a:srgbClr val="D23369"/>
                </a:solidFill>
                <a:latin typeface="Roboto" panose="020B0604020202020204" charset="0"/>
                <a:ea typeface="Roboto" panose="020B0604020202020204" charset="0"/>
                <a:cs typeface="Roboto" panose="020B0604020202020204" charset="0"/>
              </a:rPr>
              <a:t>m</a:t>
            </a:r>
            <a:r>
              <a:rPr lang="es-MX" dirty="0">
                <a:solidFill>
                  <a:srgbClr val="D23369"/>
                </a:solidFill>
                <a:latin typeface="Roboto" panose="020B0604020202020204" charset="0"/>
                <a:ea typeface="Roboto" panose="020B0604020202020204" charset="0"/>
                <a:cs typeface="Roboto" panose="020B0604020202020204" charset="0"/>
              </a:rPr>
              <a:t>a</a:t>
            </a:r>
            <a:r>
              <a:rPr lang="es-MX" spc="-5" dirty="0">
                <a:solidFill>
                  <a:srgbClr val="D23369"/>
                </a:solidFill>
                <a:latin typeface="Roboto" panose="020B0604020202020204" charset="0"/>
                <a:ea typeface="Roboto" panose="020B0604020202020204" charset="0"/>
                <a:cs typeface="Roboto" panose="020B0604020202020204" charset="0"/>
              </a:rPr>
              <a:t>d</a:t>
            </a:r>
            <a:r>
              <a:rPr lang="es-MX" dirty="0">
                <a:solidFill>
                  <a:srgbClr val="D23369"/>
                </a:solidFill>
                <a:latin typeface="Roboto" panose="020B0604020202020204" charset="0"/>
                <a:ea typeface="Roboto" panose="020B0604020202020204" charset="0"/>
                <a:cs typeface="Roboto" panose="020B0604020202020204" charset="0"/>
              </a:rPr>
              <a:t>a</a:t>
            </a:r>
            <a:r>
              <a:rPr lang="es-MX" spc="-10" dirty="0">
                <a:solidFill>
                  <a:srgbClr val="D23369"/>
                </a:solidFill>
                <a:latin typeface="Roboto" panose="020B0604020202020204" charset="0"/>
                <a:ea typeface="Roboto" panose="020B0604020202020204" charset="0"/>
                <a:cs typeface="Roboto" panose="020B0604020202020204" charset="0"/>
              </a:rPr>
              <a:t>s te</a:t>
            </a:r>
            <a:r>
              <a:rPr lang="es-MX" spc="-5" dirty="0">
                <a:solidFill>
                  <a:srgbClr val="D23369"/>
                </a:solidFill>
                <a:latin typeface="Roboto" panose="020B0604020202020204" charset="0"/>
                <a:ea typeface="Roboto" panose="020B0604020202020204" charset="0"/>
                <a:cs typeface="Roboto" panose="020B0604020202020204" charset="0"/>
              </a:rPr>
              <a:t>l</a:t>
            </a:r>
            <a:r>
              <a:rPr lang="es-MX" dirty="0">
                <a:solidFill>
                  <a:srgbClr val="D23369"/>
                </a:solidFill>
                <a:latin typeface="Roboto" panose="020B0604020202020204" charset="0"/>
                <a:ea typeface="Roboto" panose="020B0604020202020204" charset="0"/>
                <a:cs typeface="Roboto" panose="020B0604020202020204" charset="0"/>
              </a:rPr>
              <a:t>e</a:t>
            </a:r>
            <a:r>
              <a:rPr lang="es-MX" spc="-15" dirty="0">
                <a:solidFill>
                  <a:srgbClr val="D23369"/>
                </a:solidFill>
                <a:latin typeface="Roboto" panose="020B0604020202020204" charset="0"/>
                <a:ea typeface="Roboto" panose="020B0604020202020204" charset="0"/>
                <a:cs typeface="Roboto" panose="020B0604020202020204" charset="0"/>
              </a:rPr>
              <a:t>fón</a:t>
            </a:r>
            <a:r>
              <a:rPr lang="es-MX" spc="-5" dirty="0">
                <a:solidFill>
                  <a:srgbClr val="D23369"/>
                </a:solidFill>
                <a:latin typeface="Roboto" panose="020B0604020202020204" charset="0"/>
                <a:ea typeface="Roboto" panose="020B0604020202020204" charset="0"/>
                <a:cs typeface="Roboto" panose="020B0604020202020204" charset="0"/>
              </a:rPr>
              <a:t>ic</a:t>
            </a:r>
            <a:r>
              <a:rPr lang="es-MX" dirty="0">
                <a:solidFill>
                  <a:srgbClr val="D23369"/>
                </a:solidFill>
                <a:latin typeface="Roboto" panose="020B0604020202020204" charset="0"/>
                <a:ea typeface="Roboto" panose="020B0604020202020204" charset="0"/>
                <a:cs typeface="Roboto" panose="020B0604020202020204" charset="0"/>
              </a:rPr>
              <a:t>a</a:t>
            </a:r>
            <a:r>
              <a:rPr lang="es-MX" spc="-10" dirty="0">
                <a:solidFill>
                  <a:srgbClr val="D23369"/>
                </a:solidFill>
                <a:latin typeface="Roboto" panose="020B0604020202020204" charset="0"/>
                <a:ea typeface="Roboto" panose="020B0604020202020204" charset="0"/>
                <a:cs typeface="Roboto" panose="020B0604020202020204" charset="0"/>
              </a:rPr>
              <a:t>s</a:t>
            </a:r>
            <a:endParaRPr lang="es-MX" dirty="0">
              <a:solidFill>
                <a:srgbClr val="D23369"/>
              </a:solidFill>
              <a:latin typeface="Roboto" panose="020B0604020202020204" charset="0"/>
              <a:ea typeface="Roboto" panose="020B0604020202020204" charset="0"/>
              <a:cs typeface="Roboto" panose="020B0604020202020204" charset="0"/>
            </a:endParaRPr>
          </a:p>
          <a:p>
            <a:pPr lvl="1">
              <a:lnSpc>
                <a:spcPts val="600"/>
              </a:lnSpc>
              <a:spcAft>
                <a:spcPts val="0"/>
              </a:spcAft>
              <a:buClr>
                <a:srgbClr val="FFFFFF"/>
              </a:buClr>
              <a:buFont typeface="Arial"/>
              <a:buChar char="●"/>
            </a:pPr>
            <a:endParaRPr lang="es-MX" dirty="0">
              <a:solidFill>
                <a:srgbClr val="D23369"/>
              </a:solidFill>
              <a:latin typeface="Roboto" panose="020B0604020202020204" charset="0"/>
              <a:ea typeface="Roboto" panose="020B0604020202020204" charset="0"/>
              <a:cs typeface="Roboto" panose="020B0604020202020204" charset="0"/>
            </a:endParaRPr>
          </a:p>
          <a:p>
            <a:pPr marL="587375" lvl="1" indent="-295275">
              <a:lnSpc>
                <a:spcPct val="100000"/>
              </a:lnSpc>
              <a:spcAft>
                <a:spcPts val="0"/>
              </a:spcAft>
              <a:buClr>
                <a:srgbClr val="FFFFFF"/>
              </a:buClr>
              <a:buFont typeface="Arial"/>
              <a:buChar char="●"/>
              <a:tabLst>
                <a:tab pos="586740" algn="l"/>
              </a:tabLst>
            </a:pPr>
            <a:r>
              <a:rPr lang="es-MX" dirty="0">
                <a:solidFill>
                  <a:srgbClr val="D23369"/>
                </a:solidFill>
                <a:latin typeface="Roboto" panose="020B0604020202020204" charset="0"/>
                <a:ea typeface="Roboto" panose="020B0604020202020204" charset="0"/>
                <a:cs typeface="Roboto" panose="020B0604020202020204" charset="0"/>
              </a:rPr>
              <a:t>etc.</a:t>
            </a: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68411250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Proveedores de Contenido Nativo de Android</a:t>
            </a:r>
            <a:endParaRPr lang="es-MX" dirty="0"/>
          </a:p>
        </p:txBody>
      </p:sp>
      <p:sp>
        <p:nvSpPr>
          <p:cNvPr id="3" name="Marcador de texto 2"/>
          <p:cNvSpPr>
            <a:spLocks noGrp="1"/>
          </p:cNvSpPr>
          <p:nvPr>
            <p:ph type="body" idx="1"/>
          </p:nvPr>
        </p:nvSpPr>
        <p:spPr/>
        <p:txBody>
          <a:bodyPr/>
          <a:lstStyle/>
          <a:p>
            <a:pPr marL="292100" marR="591820" indent="-279400">
              <a:lnSpc>
                <a:spcPct val="100000"/>
              </a:lnSpc>
              <a:buClr>
                <a:srgbClr val="FFFFFF"/>
              </a:buClr>
              <a:buFont typeface="Arial"/>
              <a:buChar char="●"/>
              <a:tabLst>
                <a:tab pos="294640" algn="l"/>
              </a:tabLst>
            </a:pPr>
            <a:r>
              <a:rPr lang="es-MX" sz="1600" dirty="0">
                <a:solidFill>
                  <a:srgbClr val="D23369"/>
                </a:solidFill>
                <a:latin typeface="Roboto" panose="020B0604020202020204" charset="0"/>
                <a:ea typeface="Roboto" panose="020B0604020202020204" charset="0"/>
                <a:cs typeface="Roboto" panose="020B0604020202020204" charset="0"/>
              </a:rPr>
              <a:t>Cada</a:t>
            </a:r>
            <a:r>
              <a:rPr lang="es-MX" sz="1600" spc="-5" dirty="0">
                <a:solidFill>
                  <a:srgbClr val="D23369"/>
                </a:solidFill>
                <a:latin typeface="Roboto" panose="020B0604020202020204" charset="0"/>
                <a:ea typeface="Roboto" panose="020B0604020202020204" charset="0"/>
                <a:cs typeface="Roboto" panose="020B0604020202020204" charset="0"/>
              </a:rPr>
              <a:t> </a:t>
            </a:r>
            <a:r>
              <a:rPr lang="es-MX" sz="1600" spc="-409" dirty="0">
                <a:solidFill>
                  <a:srgbClr val="D23369"/>
                </a:solidFill>
                <a:latin typeface="Roboto" panose="020B0604020202020204" charset="0"/>
                <a:ea typeface="Roboto" panose="020B0604020202020204" charset="0"/>
                <a:cs typeface="Roboto" panose="020B0604020202020204" charset="0"/>
              </a:rPr>
              <a:t>P</a:t>
            </a:r>
            <a:r>
              <a:rPr lang="es-MX" sz="1600" dirty="0">
                <a:solidFill>
                  <a:srgbClr val="D23369"/>
                </a:solidFill>
                <a:latin typeface="Roboto" panose="020B0604020202020204" charset="0"/>
                <a:ea typeface="Roboto" panose="020B0604020202020204" charset="0"/>
                <a:cs typeface="Roboto" panose="020B0604020202020204" charset="0"/>
              </a:rPr>
              <a:t>. C.</a:t>
            </a:r>
            <a:r>
              <a:rPr lang="es-MX" sz="1600" spc="-5" dirty="0">
                <a:solidFill>
                  <a:srgbClr val="D23369"/>
                </a:solidFill>
                <a:latin typeface="Roboto" panose="020B0604020202020204" charset="0"/>
                <a:ea typeface="Roboto" panose="020B0604020202020204" charset="0"/>
                <a:cs typeface="Roboto" panose="020B0604020202020204" charset="0"/>
              </a:rPr>
              <a:t> </a:t>
            </a:r>
            <a:r>
              <a:rPr lang="es-MX" sz="1600" spc="-15" dirty="0">
                <a:solidFill>
                  <a:srgbClr val="D23369"/>
                </a:solidFill>
                <a:latin typeface="Roboto" panose="020B0604020202020204" charset="0"/>
                <a:ea typeface="Roboto" panose="020B0604020202020204" charset="0"/>
                <a:cs typeface="Roboto" panose="020B0604020202020204" charset="0"/>
              </a:rPr>
              <a:t>p</a:t>
            </a:r>
            <a:r>
              <a:rPr lang="es-MX" sz="1600" spc="-20" dirty="0">
                <a:solidFill>
                  <a:srgbClr val="D23369"/>
                </a:solidFill>
                <a:latin typeface="Roboto" panose="020B0604020202020204" charset="0"/>
                <a:ea typeface="Roboto" panose="020B0604020202020204" charset="0"/>
                <a:cs typeface="Roboto" panose="020B0604020202020204" charset="0"/>
              </a:rPr>
              <a:t>o</a:t>
            </a:r>
            <a:r>
              <a:rPr lang="es-MX" sz="1600" dirty="0">
                <a:solidFill>
                  <a:srgbClr val="D23369"/>
                </a:solidFill>
                <a:latin typeface="Roboto" panose="020B0604020202020204" charset="0"/>
                <a:ea typeface="Roboto" panose="020B0604020202020204" charset="0"/>
                <a:cs typeface="Roboto" panose="020B0604020202020204" charset="0"/>
              </a:rPr>
              <a:t>see</a:t>
            </a:r>
            <a:r>
              <a:rPr lang="es-MX" sz="1600" spc="-5" dirty="0">
                <a:solidFill>
                  <a:srgbClr val="D23369"/>
                </a:solidFill>
                <a:latin typeface="Roboto" panose="020B0604020202020204" charset="0"/>
                <a:ea typeface="Roboto" panose="020B0604020202020204" charset="0"/>
                <a:cs typeface="Roboto" panose="020B0604020202020204" charset="0"/>
              </a:rPr>
              <a:t> </a:t>
            </a:r>
            <a:r>
              <a:rPr lang="es-MX" sz="1600" dirty="0">
                <a:solidFill>
                  <a:srgbClr val="D23369"/>
                </a:solidFill>
                <a:latin typeface="Roboto" panose="020B0604020202020204" charset="0"/>
                <a:ea typeface="Roboto" panose="020B0604020202020204" charset="0"/>
                <a:cs typeface="Roboto" panose="020B0604020202020204" charset="0"/>
              </a:rPr>
              <a:t>un</a:t>
            </a:r>
            <a:r>
              <a:rPr lang="es-MX" sz="1600" spc="-5" dirty="0">
                <a:solidFill>
                  <a:srgbClr val="D23369"/>
                </a:solidFill>
                <a:latin typeface="Roboto" panose="020B0604020202020204" charset="0"/>
                <a:ea typeface="Roboto" panose="020B0604020202020204" charset="0"/>
                <a:cs typeface="Roboto" panose="020B0604020202020204" charset="0"/>
              </a:rPr>
              <a:t> </a:t>
            </a:r>
            <a:r>
              <a:rPr lang="es-MX" sz="1600" dirty="0">
                <a:solidFill>
                  <a:srgbClr val="D23369"/>
                </a:solidFill>
                <a:latin typeface="Roboto" panose="020B0604020202020204" charset="0"/>
                <a:ea typeface="Roboto" panose="020B0604020202020204" charset="0"/>
                <a:cs typeface="Roboto" panose="020B0604020202020204" charset="0"/>
              </a:rPr>
              <a:t>identi</a:t>
            </a:r>
            <a:r>
              <a:rPr lang="es-MX" sz="1600" spc="-5" dirty="0">
                <a:solidFill>
                  <a:srgbClr val="D23369"/>
                </a:solidFill>
                <a:latin typeface="Roboto" panose="020B0604020202020204" charset="0"/>
                <a:ea typeface="Roboto" panose="020B0604020202020204" charset="0"/>
                <a:cs typeface="Roboto" panose="020B0604020202020204" charset="0"/>
              </a:rPr>
              <a:t>f</a:t>
            </a:r>
            <a:r>
              <a:rPr lang="es-MX" sz="1600" dirty="0">
                <a:solidFill>
                  <a:srgbClr val="D23369"/>
                </a:solidFill>
                <a:latin typeface="Roboto" panose="020B0604020202020204" charset="0"/>
                <a:ea typeface="Roboto" panose="020B0604020202020204" charset="0"/>
                <a:cs typeface="Roboto" panose="020B0604020202020204" charset="0"/>
              </a:rPr>
              <a:t>icad</a:t>
            </a:r>
            <a:r>
              <a:rPr lang="es-MX" sz="1600" spc="-5" dirty="0">
                <a:solidFill>
                  <a:srgbClr val="D23369"/>
                </a:solidFill>
                <a:latin typeface="Roboto" panose="020B0604020202020204" charset="0"/>
                <a:ea typeface="Roboto" panose="020B0604020202020204" charset="0"/>
                <a:cs typeface="Roboto" panose="020B0604020202020204" charset="0"/>
              </a:rPr>
              <a:t>o</a:t>
            </a:r>
            <a:r>
              <a:rPr lang="es-MX" sz="1600" spc="-10" dirty="0">
                <a:solidFill>
                  <a:srgbClr val="D23369"/>
                </a:solidFill>
                <a:latin typeface="Roboto" panose="020B0604020202020204" charset="0"/>
                <a:ea typeface="Roboto" panose="020B0604020202020204" charset="0"/>
                <a:cs typeface="Roboto" panose="020B0604020202020204" charset="0"/>
              </a:rPr>
              <a:t>r únic</a:t>
            </a:r>
            <a:r>
              <a:rPr lang="es-MX" sz="1600" spc="-5" dirty="0">
                <a:solidFill>
                  <a:srgbClr val="D23369"/>
                </a:solidFill>
                <a:latin typeface="Roboto" panose="020B0604020202020204" charset="0"/>
                <a:ea typeface="Roboto" panose="020B0604020202020204" charset="0"/>
                <a:cs typeface="Roboto" panose="020B0604020202020204" charset="0"/>
              </a:rPr>
              <a:t>o</a:t>
            </a:r>
            <a:r>
              <a:rPr lang="es-MX" sz="1600" dirty="0">
                <a:solidFill>
                  <a:srgbClr val="D23369"/>
                </a:solidFill>
                <a:latin typeface="Roboto" panose="020B0604020202020204" charset="0"/>
                <a:ea typeface="Roboto" panose="020B0604020202020204" charset="0"/>
                <a:cs typeface="Roboto" panose="020B0604020202020204" charset="0"/>
              </a:rPr>
              <a:t>, especi</a:t>
            </a:r>
            <a:r>
              <a:rPr lang="es-MX" sz="1600" spc="-5" dirty="0">
                <a:solidFill>
                  <a:srgbClr val="D23369"/>
                </a:solidFill>
                <a:latin typeface="Roboto" panose="020B0604020202020204" charset="0"/>
                <a:ea typeface="Roboto" panose="020B0604020202020204" charset="0"/>
                <a:cs typeface="Roboto" panose="020B0604020202020204" charset="0"/>
              </a:rPr>
              <a:t>f</a:t>
            </a:r>
            <a:r>
              <a:rPr lang="es-MX" sz="1600" dirty="0">
                <a:solidFill>
                  <a:srgbClr val="D23369"/>
                </a:solidFill>
                <a:latin typeface="Roboto" panose="020B0604020202020204" charset="0"/>
                <a:ea typeface="Roboto" panose="020B0604020202020204" charset="0"/>
                <a:cs typeface="Roboto" panose="020B0604020202020204" charset="0"/>
              </a:rPr>
              <a:t>icado mediante una cadena de text</a:t>
            </a:r>
            <a:r>
              <a:rPr lang="es-MX" sz="1600" spc="-15" dirty="0">
                <a:solidFill>
                  <a:srgbClr val="D23369"/>
                </a:solidFill>
                <a:latin typeface="Roboto" panose="020B0604020202020204" charset="0"/>
                <a:ea typeface="Roboto" panose="020B0604020202020204" charset="0"/>
                <a:cs typeface="Roboto" panose="020B0604020202020204" charset="0"/>
              </a:rPr>
              <a:t>o en </a:t>
            </a:r>
            <a:r>
              <a:rPr lang="es-MX" sz="1600" spc="-10" dirty="0">
                <a:solidFill>
                  <a:srgbClr val="D23369"/>
                </a:solidFill>
                <a:latin typeface="Roboto" panose="020B0604020202020204" charset="0"/>
                <a:ea typeface="Roboto" panose="020B0604020202020204" charset="0"/>
                <a:cs typeface="Roboto" panose="020B0604020202020204" charset="0"/>
              </a:rPr>
              <a:t>format</a:t>
            </a:r>
            <a:r>
              <a:rPr lang="es-MX" sz="1600" spc="-15" dirty="0">
                <a:solidFill>
                  <a:srgbClr val="D23369"/>
                </a:solidFill>
                <a:latin typeface="Roboto" panose="020B0604020202020204" charset="0"/>
                <a:ea typeface="Roboto" panose="020B0604020202020204" charset="0"/>
                <a:cs typeface="Roboto" panose="020B0604020202020204" charset="0"/>
              </a:rPr>
              <a:t>o URI </a:t>
            </a:r>
            <a:r>
              <a:rPr lang="es-MX" sz="1600" spc="-5" dirty="0">
                <a:solidFill>
                  <a:srgbClr val="D23369"/>
                </a:solidFill>
                <a:latin typeface="Roboto" panose="020B0604020202020204" charset="0"/>
                <a:ea typeface="Roboto" panose="020B0604020202020204" charset="0"/>
                <a:cs typeface="Roboto" panose="020B0604020202020204" charset="0"/>
              </a:rPr>
              <a:t>(</a:t>
            </a:r>
            <a:r>
              <a:rPr lang="es-MX" sz="1600" dirty="0" err="1">
                <a:solidFill>
                  <a:srgbClr val="D23369"/>
                </a:solidFill>
                <a:latin typeface="Roboto" panose="020B0604020202020204" charset="0"/>
                <a:ea typeface="Roboto" panose="020B0604020202020204" charset="0"/>
                <a:cs typeface="Roboto" panose="020B0604020202020204" charset="0"/>
              </a:rPr>
              <a:t>Uni</a:t>
            </a:r>
            <a:r>
              <a:rPr lang="es-MX" sz="1600" spc="-5" dirty="0" err="1">
                <a:solidFill>
                  <a:srgbClr val="D23369"/>
                </a:solidFill>
                <a:latin typeface="Roboto" panose="020B0604020202020204" charset="0"/>
                <a:ea typeface="Roboto" panose="020B0604020202020204" charset="0"/>
                <a:cs typeface="Roboto" panose="020B0604020202020204" charset="0"/>
              </a:rPr>
              <a:t>f</a:t>
            </a:r>
            <a:r>
              <a:rPr lang="es-MX" sz="1600" spc="-20" dirty="0" err="1">
                <a:solidFill>
                  <a:srgbClr val="D23369"/>
                </a:solidFill>
                <a:latin typeface="Roboto" panose="020B0604020202020204" charset="0"/>
                <a:ea typeface="Roboto" panose="020B0604020202020204" charset="0"/>
                <a:cs typeface="Roboto" panose="020B0604020202020204" charset="0"/>
              </a:rPr>
              <a:t>o</a:t>
            </a:r>
            <a:r>
              <a:rPr lang="es-MX" sz="1600" spc="-15" dirty="0" err="1">
                <a:solidFill>
                  <a:srgbClr val="D23369"/>
                </a:solidFill>
                <a:latin typeface="Roboto" panose="020B0604020202020204" charset="0"/>
                <a:ea typeface="Roboto" panose="020B0604020202020204" charset="0"/>
                <a:cs typeface="Roboto" panose="020B0604020202020204" charset="0"/>
              </a:rPr>
              <a:t>r</a:t>
            </a:r>
            <a:r>
              <a:rPr lang="es-MX" sz="1600" dirty="0" err="1">
                <a:solidFill>
                  <a:srgbClr val="D23369"/>
                </a:solidFill>
                <a:latin typeface="Roboto" panose="020B0604020202020204" charset="0"/>
                <a:ea typeface="Roboto" panose="020B0604020202020204" charset="0"/>
                <a:cs typeface="Roboto" panose="020B0604020202020204" charset="0"/>
              </a:rPr>
              <a:t>m</a:t>
            </a:r>
            <a:r>
              <a:rPr lang="es-MX" sz="1600" dirty="0">
                <a:solidFill>
                  <a:srgbClr val="D23369"/>
                </a:solidFill>
                <a:latin typeface="Roboto" panose="020B0604020202020204" charset="0"/>
                <a:ea typeface="Roboto" panose="020B0604020202020204" charset="0"/>
                <a:cs typeface="Roboto" panose="020B0604020202020204" charset="0"/>
              </a:rPr>
              <a:t> </a:t>
            </a:r>
            <a:r>
              <a:rPr lang="es-MX" sz="1600" spc="-85" dirty="0" err="1">
                <a:solidFill>
                  <a:srgbClr val="D23369"/>
                </a:solidFill>
                <a:latin typeface="Roboto" panose="020B0604020202020204" charset="0"/>
                <a:ea typeface="Roboto" panose="020B0604020202020204" charset="0"/>
                <a:cs typeface="Roboto" panose="020B0604020202020204" charset="0"/>
              </a:rPr>
              <a:t>R</a:t>
            </a:r>
            <a:r>
              <a:rPr lang="es-MX" sz="1600" dirty="0" err="1">
                <a:solidFill>
                  <a:srgbClr val="D23369"/>
                </a:solidFill>
                <a:latin typeface="Roboto" panose="020B0604020202020204" charset="0"/>
                <a:ea typeface="Roboto" panose="020B0604020202020204" charset="0"/>
                <a:cs typeface="Roboto" panose="020B0604020202020204" charset="0"/>
              </a:rPr>
              <a:t>e</a:t>
            </a:r>
            <a:r>
              <a:rPr lang="es-MX" sz="1600" spc="-15" dirty="0" err="1">
                <a:solidFill>
                  <a:srgbClr val="D23369"/>
                </a:solidFill>
                <a:latin typeface="Roboto" panose="020B0604020202020204" charset="0"/>
                <a:ea typeface="Roboto" panose="020B0604020202020204" charset="0"/>
                <a:cs typeface="Roboto" panose="020B0604020202020204" charset="0"/>
              </a:rPr>
              <a:t>s</a:t>
            </a:r>
            <a:r>
              <a:rPr lang="es-MX" sz="1600" spc="-20" dirty="0" err="1">
                <a:solidFill>
                  <a:srgbClr val="D23369"/>
                </a:solidFill>
                <a:latin typeface="Roboto" panose="020B0604020202020204" charset="0"/>
                <a:ea typeface="Roboto" panose="020B0604020202020204" charset="0"/>
                <a:cs typeface="Roboto" panose="020B0604020202020204" charset="0"/>
              </a:rPr>
              <a:t>o</a:t>
            </a:r>
            <a:r>
              <a:rPr lang="es-MX" sz="1600" dirty="0" err="1">
                <a:solidFill>
                  <a:srgbClr val="D23369"/>
                </a:solidFill>
                <a:latin typeface="Roboto" panose="020B0604020202020204" charset="0"/>
                <a:ea typeface="Roboto" panose="020B0604020202020204" charset="0"/>
                <a:cs typeface="Roboto" panose="020B0604020202020204" charset="0"/>
              </a:rPr>
              <a:t>u</a:t>
            </a:r>
            <a:r>
              <a:rPr lang="es-MX" sz="1600" spc="-15" dirty="0" err="1">
                <a:solidFill>
                  <a:srgbClr val="D23369"/>
                </a:solidFill>
                <a:latin typeface="Roboto" panose="020B0604020202020204" charset="0"/>
                <a:ea typeface="Roboto" panose="020B0604020202020204" charset="0"/>
                <a:cs typeface="Roboto" panose="020B0604020202020204" charset="0"/>
              </a:rPr>
              <a:t>r</a:t>
            </a:r>
            <a:r>
              <a:rPr lang="es-MX" sz="1600" dirty="0" err="1">
                <a:solidFill>
                  <a:srgbClr val="D23369"/>
                </a:solidFill>
                <a:latin typeface="Roboto" panose="020B0604020202020204" charset="0"/>
                <a:ea typeface="Roboto" panose="020B0604020202020204" charset="0"/>
                <a:cs typeface="Roboto" panose="020B0604020202020204" charset="0"/>
              </a:rPr>
              <a:t>ce</a:t>
            </a:r>
            <a:r>
              <a:rPr lang="es-MX" sz="1600" dirty="0">
                <a:solidFill>
                  <a:srgbClr val="D23369"/>
                </a:solidFill>
                <a:latin typeface="Roboto" panose="020B0604020202020204" charset="0"/>
                <a:ea typeface="Roboto" panose="020B0604020202020204" charset="0"/>
                <a:cs typeface="Roboto" panose="020B0604020202020204" charset="0"/>
              </a:rPr>
              <a:t> </a:t>
            </a:r>
            <a:r>
              <a:rPr lang="es-MX" sz="1600" dirty="0" err="1">
                <a:solidFill>
                  <a:srgbClr val="D23369"/>
                </a:solidFill>
                <a:latin typeface="Roboto" panose="020B0604020202020204" charset="0"/>
                <a:ea typeface="Roboto" panose="020B0604020202020204" charset="0"/>
                <a:cs typeface="Roboto" panose="020B0604020202020204" charset="0"/>
              </a:rPr>
              <a:t>Identi</a:t>
            </a:r>
            <a:r>
              <a:rPr lang="es-MX" sz="1600" spc="-5" dirty="0" err="1">
                <a:solidFill>
                  <a:srgbClr val="D23369"/>
                </a:solidFill>
                <a:latin typeface="Roboto" panose="020B0604020202020204" charset="0"/>
                <a:ea typeface="Roboto" panose="020B0604020202020204" charset="0"/>
                <a:cs typeface="Roboto" panose="020B0604020202020204" charset="0"/>
              </a:rPr>
              <a:t>f</a:t>
            </a:r>
            <a:r>
              <a:rPr lang="es-MX" sz="1600" dirty="0" err="1">
                <a:solidFill>
                  <a:srgbClr val="D23369"/>
                </a:solidFill>
                <a:latin typeface="Roboto" panose="020B0604020202020204" charset="0"/>
                <a:ea typeface="Roboto" panose="020B0604020202020204" charset="0"/>
                <a:cs typeface="Roboto" panose="020B0604020202020204" charset="0"/>
              </a:rPr>
              <a:t>ie</a:t>
            </a:r>
            <a:r>
              <a:rPr lang="es-MX" sz="1600" spc="-5" dirty="0" err="1">
                <a:solidFill>
                  <a:srgbClr val="D23369"/>
                </a:solidFill>
                <a:latin typeface="Roboto" panose="020B0604020202020204" charset="0"/>
                <a:ea typeface="Roboto" panose="020B0604020202020204" charset="0"/>
                <a:cs typeface="Roboto" panose="020B0604020202020204" charset="0"/>
              </a:rPr>
              <a:t>r</a:t>
            </a:r>
            <a:r>
              <a:rPr lang="es-MX" sz="1600" dirty="0">
                <a:solidFill>
                  <a:srgbClr val="D23369"/>
                </a:solidFill>
                <a:latin typeface="Roboto" panose="020B0604020202020204" charset="0"/>
                <a:ea typeface="Roboto" panose="020B0604020202020204" charset="0"/>
                <a:cs typeface="Roboto" panose="020B0604020202020204" charset="0"/>
              </a:rPr>
              <a:t>). </a:t>
            </a:r>
            <a:r>
              <a:rPr lang="es-MX" sz="1600" spc="-110" dirty="0">
                <a:solidFill>
                  <a:srgbClr val="D23369"/>
                </a:solidFill>
                <a:latin typeface="Roboto" panose="020B0604020202020204" charset="0"/>
                <a:ea typeface="Roboto" panose="020B0604020202020204" charset="0"/>
                <a:cs typeface="Roboto" panose="020B0604020202020204" charset="0"/>
              </a:rPr>
              <a:t>P</a:t>
            </a:r>
            <a:r>
              <a:rPr lang="es-MX" sz="1600" spc="-20" dirty="0">
                <a:solidFill>
                  <a:srgbClr val="D23369"/>
                </a:solidFill>
                <a:latin typeface="Roboto" panose="020B0604020202020204" charset="0"/>
                <a:ea typeface="Roboto" panose="020B0604020202020204" charset="0"/>
                <a:cs typeface="Roboto" panose="020B0604020202020204" charset="0"/>
              </a:rPr>
              <a:t>o</a:t>
            </a:r>
            <a:r>
              <a:rPr lang="es-MX" sz="1600" spc="-10" dirty="0">
                <a:solidFill>
                  <a:srgbClr val="D23369"/>
                </a:solidFill>
                <a:latin typeface="Roboto" panose="020B0604020202020204" charset="0"/>
                <a:ea typeface="Roboto" panose="020B0604020202020204" charset="0"/>
                <a:cs typeface="Roboto" panose="020B0604020202020204" charset="0"/>
              </a:rPr>
              <a:t>r</a:t>
            </a:r>
            <a:r>
              <a:rPr lang="es-MX" sz="1600" spc="-5" dirty="0">
                <a:solidFill>
                  <a:srgbClr val="D23369"/>
                </a:solidFill>
                <a:latin typeface="Roboto" panose="020B0604020202020204" charset="0"/>
                <a:ea typeface="Roboto" panose="020B0604020202020204" charset="0"/>
                <a:cs typeface="Roboto" panose="020B0604020202020204" charset="0"/>
              </a:rPr>
              <a:t> </a:t>
            </a:r>
            <a:r>
              <a:rPr lang="es-MX" sz="1600" dirty="0">
                <a:solidFill>
                  <a:srgbClr val="D23369"/>
                </a:solidFill>
                <a:latin typeface="Roboto" panose="020B0604020202020204" charset="0"/>
                <a:ea typeface="Roboto" panose="020B0604020202020204" charset="0"/>
                <a:cs typeface="Roboto" panose="020B0604020202020204" charset="0"/>
              </a:rPr>
              <a:t>e</a:t>
            </a:r>
            <a:r>
              <a:rPr lang="es-MX" sz="1600" spc="-5" dirty="0">
                <a:solidFill>
                  <a:srgbClr val="D23369"/>
                </a:solidFill>
                <a:latin typeface="Roboto" panose="020B0604020202020204" charset="0"/>
                <a:ea typeface="Roboto" panose="020B0604020202020204" charset="0"/>
                <a:cs typeface="Roboto" panose="020B0604020202020204" charset="0"/>
              </a:rPr>
              <a:t>j</a:t>
            </a:r>
            <a:r>
              <a:rPr lang="es-MX" sz="1600" dirty="0">
                <a:solidFill>
                  <a:srgbClr val="D23369"/>
                </a:solidFill>
                <a:latin typeface="Roboto" panose="020B0604020202020204" charset="0"/>
                <a:ea typeface="Roboto" panose="020B0604020202020204" charset="0"/>
                <a:cs typeface="Roboto" panose="020B0604020202020204" charset="0"/>
              </a:rPr>
              <a:t>empl</a:t>
            </a:r>
            <a:r>
              <a:rPr lang="es-MX" sz="1600" spc="-5" dirty="0">
                <a:solidFill>
                  <a:srgbClr val="D23369"/>
                </a:solidFill>
                <a:latin typeface="Roboto" panose="020B0604020202020204" charset="0"/>
                <a:ea typeface="Roboto" panose="020B0604020202020204" charset="0"/>
                <a:cs typeface="Roboto" panose="020B0604020202020204" charset="0"/>
              </a:rPr>
              <a:t>o</a:t>
            </a:r>
            <a:r>
              <a:rPr lang="es-MX" sz="1600" dirty="0" smtClean="0">
                <a:solidFill>
                  <a:srgbClr val="D23369"/>
                </a:solidFill>
                <a:latin typeface="Roboto" panose="020B0604020202020204" charset="0"/>
                <a:ea typeface="Roboto" panose="020B0604020202020204" charset="0"/>
                <a:cs typeface="Roboto" panose="020B0604020202020204" charset="0"/>
              </a:rPr>
              <a:t>:</a:t>
            </a:r>
            <a:endParaRPr lang="es-MX" sz="1600" dirty="0">
              <a:solidFill>
                <a:srgbClr val="D23369"/>
              </a:solidFill>
              <a:latin typeface="Roboto" panose="020B0604020202020204" charset="0"/>
              <a:ea typeface="Roboto" panose="020B0604020202020204" charset="0"/>
              <a:cs typeface="Roboto" panose="020B0604020202020204" charset="0"/>
            </a:endParaRPr>
          </a:p>
          <a:p>
            <a:pPr marL="295275" indent="-282575">
              <a:lnSpc>
                <a:spcPct val="100000"/>
              </a:lnSpc>
              <a:buClr>
                <a:srgbClr val="FFFFFF"/>
              </a:buClr>
              <a:buFont typeface="Arial"/>
              <a:buChar char="●"/>
              <a:tabLst>
                <a:tab pos="294640" algn="l"/>
              </a:tabLst>
            </a:pPr>
            <a:r>
              <a:rPr lang="es-MX" sz="1600" dirty="0">
                <a:solidFill>
                  <a:srgbClr val="D23369"/>
                </a:solidFill>
                <a:latin typeface="Roboto" panose="020B0604020202020204" charset="0"/>
                <a:ea typeface="Roboto" panose="020B0604020202020204" charset="0"/>
                <a:cs typeface="Roboto" panose="020B0604020202020204" charset="0"/>
              </a:rPr>
              <a:t>conten</a:t>
            </a:r>
            <a:r>
              <a:rPr lang="es-MX" sz="1600" spc="-5" dirty="0">
                <a:solidFill>
                  <a:srgbClr val="D23369"/>
                </a:solidFill>
                <a:latin typeface="Roboto" panose="020B0604020202020204" charset="0"/>
                <a:ea typeface="Roboto" panose="020B0604020202020204" charset="0"/>
                <a:cs typeface="Roboto" panose="020B0604020202020204" charset="0"/>
              </a:rPr>
              <a:t>t</a:t>
            </a:r>
            <a:r>
              <a:rPr lang="es-MX" sz="1600" dirty="0">
                <a:solidFill>
                  <a:srgbClr val="D23369"/>
                </a:solidFill>
                <a:latin typeface="Roboto" panose="020B0604020202020204" charset="0"/>
                <a:ea typeface="Roboto" panose="020B0604020202020204" charset="0"/>
                <a:cs typeface="Roboto" panose="020B0604020202020204" charset="0"/>
              </a:rPr>
              <a:t>:/</a:t>
            </a:r>
            <a:r>
              <a:rPr lang="es-MX" sz="1600" spc="-5" dirty="0">
                <a:solidFill>
                  <a:srgbClr val="D23369"/>
                </a:solidFill>
                <a:latin typeface="Roboto" panose="020B0604020202020204" charset="0"/>
                <a:ea typeface="Roboto" panose="020B0604020202020204" charset="0"/>
                <a:cs typeface="Roboto" panose="020B0604020202020204" charset="0"/>
              </a:rPr>
              <a:t>/</a:t>
            </a:r>
            <a:r>
              <a:rPr lang="es-MX" sz="1600" dirty="0" smtClean="0">
                <a:solidFill>
                  <a:srgbClr val="D23369"/>
                </a:solidFill>
                <a:latin typeface="Roboto" panose="020B0604020202020204" charset="0"/>
                <a:ea typeface="Roboto" panose="020B0604020202020204" charset="0"/>
                <a:cs typeface="Roboto" panose="020B0604020202020204" charset="0"/>
              </a:rPr>
              <a:t>com.android.contact</a:t>
            </a:r>
            <a:r>
              <a:rPr lang="es-MX" sz="1600" spc="-5" dirty="0" smtClean="0">
                <a:solidFill>
                  <a:srgbClr val="D23369"/>
                </a:solidFill>
                <a:latin typeface="Roboto" panose="020B0604020202020204" charset="0"/>
                <a:ea typeface="Roboto" panose="020B0604020202020204" charset="0"/>
                <a:cs typeface="Roboto" panose="020B0604020202020204" charset="0"/>
              </a:rPr>
              <a:t>s</a:t>
            </a:r>
            <a:r>
              <a:rPr lang="es-MX" sz="1600" dirty="0" smtClean="0">
                <a:solidFill>
                  <a:srgbClr val="D23369"/>
                </a:solidFill>
                <a:latin typeface="Roboto" panose="020B0604020202020204" charset="0"/>
                <a:ea typeface="Roboto" panose="020B0604020202020204" charset="0"/>
                <a:cs typeface="Roboto" panose="020B0604020202020204" charset="0"/>
              </a:rPr>
              <a:t>/contacts</a:t>
            </a:r>
            <a:endParaRPr lang="es-MX" sz="1600" dirty="0">
              <a:solidFill>
                <a:srgbClr val="D23369"/>
              </a:solidFill>
              <a:latin typeface="Roboto" panose="020B0604020202020204" charset="0"/>
              <a:ea typeface="Roboto" panose="020B0604020202020204" charset="0"/>
              <a:cs typeface="Roboto" panose="020B0604020202020204" charset="0"/>
            </a:endParaRPr>
          </a:p>
          <a:p>
            <a:pPr marL="295275" indent="-282575">
              <a:lnSpc>
                <a:spcPct val="100000"/>
              </a:lnSpc>
              <a:buClr>
                <a:srgbClr val="FFFFFF"/>
              </a:buClr>
              <a:buFont typeface="Arial"/>
              <a:buChar char="●"/>
              <a:tabLst>
                <a:tab pos="294640" algn="l"/>
              </a:tabLst>
            </a:pPr>
            <a:r>
              <a:rPr lang="es-MX" sz="1600" spc="-10" dirty="0">
                <a:solidFill>
                  <a:srgbClr val="D23369"/>
                </a:solidFill>
                <a:latin typeface="Roboto" panose="020B0604020202020204" charset="0"/>
                <a:ea typeface="Roboto" panose="020B0604020202020204" charset="0"/>
                <a:cs typeface="Roboto" panose="020B0604020202020204" charset="0"/>
              </a:rPr>
              <a:t>Este URI c</a:t>
            </a:r>
            <a:r>
              <a:rPr lang="es-MX" sz="1600" spc="-15" dirty="0">
                <a:solidFill>
                  <a:srgbClr val="D23369"/>
                </a:solidFill>
                <a:latin typeface="Roboto" panose="020B0604020202020204" charset="0"/>
                <a:ea typeface="Roboto" panose="020B0604020202020204" charset="0"/>
                <a:cs typeface="Roboto" panose="020B0604020202020204" charset="0"/>
              </a:rPr>
              <a:t>on</a:t>
            </a:r>
            <a:r>
              <a:rPr lang="es-MX" sz="1600" spc="-10" dirty="0">
                <a:solidFill>
                  <a:srgbClr val="D23369"/>
                </a:solidFill>
                <a:latin typeface="Roboto" panose="020B0604020202020204" charset="0"/>
                <a:ea typeface="Roboto" panose="020B0604020202020204" charset="0"/>
                <a:cs typeface="Roboto" panose="020B0604020202020204" charset="0"/>
              </a:rPr>
              <a:t>sta de varias partes</a:t>
            </a:r>
            <a:r>
              <a:rPr lang="es-MX" sz="1600" spc="-10" dirty="0" smtClean="0">
                <a:solidFill>
                  <a:srgbClr val="D23369"/>
                </a:solidFill>
                <a:latin typeface="Roboto" panose="020B0604020202020204" charset="0"/>
                <a:ea typeface="Roboto" panose="020B0604020202020204" charset="0"/>
                <a:cs typeface="Roboto" panose="020B0604020202020204" charset="0"/>
              </a:rPr>
              <a:t>:</a:t>
            </a:r>
            <a:endParaRPr lang="es-MX" sz="1600" dirty="0">
              <a:solidFill>
                <a:srgbClr val="D23369"/>
              </a:solidFill>
              <a:latin typeface="Roboto" panose="020B0604020202020204" charset="0"/>
              <a:ea typeface="Roboto" panose="020B0604020202020204" charset="0"/>
              <a:cs typeface="Roboto" panose="020B0604020202020204" charset="0"/>
            </a:endParaRPr>
          </a:p>
          <a:p>
            <a:pPr marL="584200" marR="12700" lvl="1" indent="-292100">
              <a:lnSpc>
                <a:spcPct val="100000"/>
              </a:lnSpc>
              <a:buClr>
                <a:srgbClr val="FFFFFF"/>
              </a:buClr>
              <a:buFont typeface="Arial"/>
              <a:buChar char="●"/>
              <a:tabLst>
                <a:tab pos="586740" algn="l"/>
              </a:tabLst>
            </a:pPr>
            <a:r>
              <a:rPr lang="es-MX" sz="1600" dirty="0" err="1">
                <a:solidFill>
                  <a:srgbClr val="D23369"/>
                </a:solidFill>
                <a:latin typeface="Roboto" panose="020B0604020202020204" charset="0"/>
                <a:ea typeface="Roboto" panose="020B0604020202020204" charset="0"/>
                <a:cs typeface="Roboto" panose="020B0604020202020204" charset="0"/>
              </a:rPr>
              <a:t>conten</a:t>
            </a:r>
            <a:r>
              <a:rPr lang="es-MX" sz="1600" spc="-5" dirty="0" err="1">
                <a:solidFill>
                  <a:srgbClr val="D23369"/>
                </a:solidFill>
                <a:latin typeface="Roboto" panose="020B0604020202020204" charset="0"/>
                <a:ea typeface="Roboto" panose="020B0604020202020204" charset="0"/>
                <a:cs typeface="Roboto" panose="020B0604020202020204" charset="0"/>
              </a:rPr>
              <a:t>t</a:t>
            </a:r>
            <a:r>
              <a:rPr lang="es-MX" sz="1600" dirty="0" smtClean="0">
                <a:solidFill>
                  <a:srgbClr val="D23369"/>
                </a:solidFill>
                <a:latin typeface="Roboto" panose="020B0604020202020204" charset="0"/>
                <a:ea typeface="Roboto" panose="020B0604020202020204" charset="0"/>
                <a:cs typeface="Roboto" panose="020B0604020202020204" charset="0"/>
              </a:rPr>
              <a:t>: </a:t>
            </a:r>
            <a:r>
              <a:rPr lang="es-MX" sz="1600" spc="-630" dirty="0" smtClean="0">
                <a:solidFill>
                  <a:srgbClr val="D23369"/>
                </a:solidFill>
                <a:latin typeface="Roboto" panose="020B0604020202020204" charset="0"/>
                <a:ea typeface="Roboto" panose="020B0604020202020204" charset="0"/>
                <a:cs typeface="Roboto" panose="020B0604020202020204" charset="0"/>
              </a:rPr>
              <a:t> </a:t>
            </a:r>
            <a:r>
              <a:rPr lang="es-MX" sz="1600" dirty="0">
                <a:solidFill>
                  <a:srgbClr val="D23369"/>
                </a:solidFill>
                <a:latin typeface="Roboto" panose="020B0604020202020204" charset="0"/>
                <a:ea typeface="Roboto" panose="020B0604020202020204" charset="0"/>
                <a:cs typeface="Roboto" panose="020B0604020202020204" charset="0"/>
              </a:rPr>
              <a:t>e</a:t>
            </a:r>
            <a:r>
              <a:rPr lang="es-MX" sz="1600" spc="-10" dirty="0">
                <a:solidFill>
                  <a:srgbClr val="D23369"/>
                </a:solidFill>
                <a:latin typeface="Roboto" panose="020B0604020202020204" charset="0"/>
                <a:ea typeface="Roboto" panose="020B0604020202020204" charset="0"/>
                <a:cs typeface="Roboto" panose="020B0604020202020204" charset="0"/>
              </a:rPr>
              <a:t>s </a:t>
            </a:r>
            <a:r>
              <a:rPr lang="es-MX" sz="1600" spc="-15" dirty="0">
                <a:solidFill>
                  <a:srgbClr val="D23369"/>
                </a:solidFill>
                <a:latin typeface="Roboto" panose="020B0604020202020204" charset="0"/>
                <a:ea typeface="Roboto" panose="020B0604020202020204" charset="0"/>
                <a:cs typeface="Roboto" panose="020B0604020202020204" charset="0"/>
              </a:rPr>
              <a:t>ob</a:t>
            </a:r>
            <a:r>
              <a:rPr lang="es-MX" sz="1600" spc="-10" dirty="0">
                <a:solidFill>
                  <a:srgbClr val="D23369"/>
                </a:solidFill>
                <a:latin typeface="Roboto" panose="020B0604020202020204" charset="0"/>
                <a:ea typeface="Roboto" panose="020B0604020202020204" charset="0"/>
                <a:cs typeface="Roboto" panose="020B0604020202020204" charset="0"/>
              </a:rPr>
              <a:t>ligatori</a:t>
            </a:r>
            <a:r>
              <a:rPr lang="es-MX" sz="1600" spc="-15" dirty="0">
                <a:solidFill>
                  <a:srgbClr val="D23369"/>
                </a:solidFill>
                <a:latin typeface="Roboto" panose="020B0604020202020204" charset="0"/>
                <a:ea typeface="Roboto" panose="020B0604020202020204" charset="0"/>
                <a:cs typeface="Roboto" panose="020B0604020202020204" charset="0"/>
              </a:rPr>
              <a:t>o en indica que </a:t>
            </a:r>
            <a:r>
              <a:rPr lang="es-MX" sz="1600" spc="-10" dirty="0">
                <a:solidFill>
                  <a:srgbClr val="D23369"/>
                </a:solidFill>
                <a:latin typeface="Roboto" panose="020B0604020202020204" charset="0"/>
                <a:ea typeface="Roboto" panose="020B0604020202020204" charset="0"/>
                <a:cs typeface="Roboto" panose="020B0604020202020204" charset="0"/>
              </a:rPr>
              <a:t>se trata de un URI de un </a:t>
            </a:r>
            <a:r>
              <a:rPr lang="es-MX" sz="1600" spc="-390" dirty="0">
                <a:solidFill>
                  <a:srgbClr val="D23369"/>
                </a:solidFill>
                <a:latin typeface="Roboto" panose="020B0604020202020204" charset="0"/>
                <a:ea typeface="Roboto" panose="020B0604020202020204" charset="0"/>
                <a:cs typeface="Roboto" panose="020B0604020202020204" charset="0"/>
              </a:rPr>
              <a:t>P</a:t>
            </a:r>
            <a:r>
              <a:rPr lang="es-MX" sz="1600" dirty="0">
                <a:solidFill>
                  <a:srgbClr val="D23369"/>
                </a:solidFill>
                <a:latin typeface="Roboto" panose="020B0604020202020204" charset="0"/>
                <a:ea typeface="Roboto" panose="020B0604020202020204" charset="0"/>
                <a:cs typeface="Roboto" panose="020B0604020202020204" charset="0"/>
              </a:rPr>
              <a:t>. C</a:t>
            </a:r>
            <a:r>
              <a:rPr lang="es-MX" sz="1600" dirty="0" smtClean="0">
                <a:solidFill>
                  <a:srgbClr val="D23369"/>
                </a:solidFill>
                <a:latin typeface="Roboto" panose="020B0604020202020204" charset="0"/>
                <a:ea typeface="Roboto" panose="020B0604020202020204" charset="0"/>
                <a:cs typeface="Roboto" panose="020B0604020202020204" charset="0"/>
              </a:rPr>
              <a:t>.</a:t>
            </a:r>
            <a:endParaRPr lang="es-MX" sz="1600" dirty="0">
              <a:solidFill>
                <a:srgbClr val="D23369"/>
              </a:solidFill>
              <a:latin typeface="Roboto" panose="020B0604020202020204" charset="0"/>
              <a:ea typeface="Roboto" panose="020B0604020202020204" charset="0"/>
              <a:cs typeface="Roboto" panose="020B0604020202020204" charset="0"/>
            </a:endParaRPr>
          </a:p>
          <a:p>
            <a:pPr marL="584200" marR="500380" indent="-292100">
              <a:lnSpc>
                <a:spcPct val="100000"/>
              </a:lnSpc>
              <a:buClr>
                <a:srgbClr val="FFFFFF"/>
              </a:buClr>
              <a:buFont typeface="Arial"/>
              <a:buChar char="●"/>
              <a:tabLst>
                <a:tab pos="586740" algn="l"/>
              </a:tabLst>
            </a:pPr>
            <a:r>
              <a:rPr lang="es-MX" sz="1600" dirty="0">
                <a:solidFill>
                  <a:srgbClr val="D23369"/>
                </a:solidFill>
                <a:latin typeface="Roboto" panose="020B0604020202020204" charset="0"/>
                <a:ea typeface="Roboto" panose="020B0604020202020204" charset="0"/>
                <a:cs typeface="Roboto" panose="020B0604020202020204" charset="0"/>
              </a:rPr>
              <a:t>La</a:t>
            </a:r>
            <a:r>
              <a:rPr lang="es-MX" sz="1600" spc="-5" dirty="0">
                <a:solidFill>
                  <a:srgbClr val="D23369"/>
                </a:solidFill>
                <a:latin typeface="Roboto" panose="020B0604020202020204" charset="0"/>
                <a:ea typeface="Roboto" panose="020B0604020202020204" charset="0"/>
                <a:cs typeface="Roboto" panose="020B0604020202020204" charset="0"/>
              </a:rPr>
              <a:t> </a:t>
            </a:r>
            <a:r>
              <a:rPr lang="es-MX" sz="1600" dirty="0">
                <a:solidFill>
                  <a:srgbClr val="D23369"/>
                </a:solidFill>
                <a:latin typeface="Roboto" panose="020B0604020202020204" charset="0"/>
                <a:ea typeface="Roboto" panose="020B0604020202020204" charset="0"/>
                <a:cs typeface="Roboto" panose="020B0604020202020204" charset="0"/>
              </a:rPr>
              <a:t>aut</a:t>
            </a:r>
            <a:r>
              <a:rPr lang="es-MX" sz="1600" spc="-5" dirty="0">
                <a:solidFill>
                  <a:srgbClr val="D23369"/>
                </a:solidFill>
                <a:latin typeface="Roboto" panose="020B0604020202020204" charset="0"/>
                <a:ea typeface="Roboto" panose="020B0604020202020204" charset="0"/>
                <a:cs typeface="Roboto" panose="020B0604020202020204" charset="0"/>
              </a:rPr>
              <a:t>o</a:t>
            </a:r>
            <a:r>
              <a:rPr lang="es-MX" sz="1600" spc="-15" dirty="0">
                <a:solidFill>
                  <a:srgbClr val="D23369"/>
                </a:solidFill>
                <a:latin typeface="Roboto" panose="020B0604020202020204" charset="0"/>
                <a:ea typeface="Roboto" panose="020B0604020202020204" charset="0"/>
                <a:cs typeface="Roboto" panose="020B0604020202020204" charset="0"/>
              </a:rPr>
              <a:t>r</a:t>
            </a:r>
            <a:r>
              <a:rPr lang="es-MX" sz="1600" dirty="0">
                <a:solidFill>
                  <a:srgbClr val="D23369"/>
                </a:solidFill>
                <a:latin typeface="Roboto" panose="020B0604020202020204" charset="0"/>
                <a:ea typeface="Roboto" panose="020B0604020202020204" charset="0"/>
                <a:cs typeface="Roboto" panose="020B0604020202020204" charset="0"/>
              </a:rPr>
              <a:t>idad /</a:t>
            </a:r>
            <a:r>
              <a:rPr lang="es-MX" sz="1600" spc="-5" dirty="0">
                <a:solidFill>
                  <a:srgbClr val="D23369"/>
                </a:solidFill>
                <a:latin typeface="Roboto" panose="020B0604020202020204" charset="0"/>
                <a:ea typeface="Roboto" panose="020B0604020202020204" charset="0"/>
                <a:cs typeface="Roboto" panose="020B0604020202020204" charset="0"/>
              </a:rPr>
              <a:t>/</a:t>
            </a:r>
            <a:r>
              <a:rPr lang="es-MX" sz="1600" dirty="0" err="1">
                <a:solidFill>
                  <a:srgbClr val="D23369"/>
                </a:solidFill>
                <a:latin typeface="Roboto" panose="020B0604020202020204" charset="0"/>
                <a:ea typeface="Roboto" panose="020B0604020202020204" charset="0"/>
                <a:cs typeface="Roboto" panose="020B0604020202020204" charset="0"/>
              </a:rPr>
              <a:t>com.android.contacts</a:t>
            </a:r>
            <a:r>
              <a:rPr lang="es-MX" sz="1600" spc="-635" dirty="0">
                <a:solidFill>
                  <a:srgbClr val="D23369"/>
                </a:solidFill>
                <a:latin typeface="Roboto" panose="020B0604020202020204" charset="0"/>
                <a:ea typeface="Roboto" panose="020B0604020202020204" charset="0"/>
                <a:cs typeface="Roboto" panose="020B0604020202020204" charset="0"/>
              </a:rPr>
              <a:t> </a:t>
            </a:r>
            <a:r>
              <a:rPr lang="es-MX" sz="1600" dirty="0">
                <a:solidFill>
                  <a:srgbClr val="D23369"/>
                </a:solidFill>
                <a:latin typeface="Roboto" panose="020B0604020202020204" charset="0"/>
                <a:ea typeface="Roboto" panose="020B0604020202020204" charset="0"/>
                <a:cs typeface="Roboto" panose="020B0604020202020204" charset="0"/>
              </a:rPr>
              <a:t>identi</a:t>
            </a:r>
            <a:r>
              <a:rPr lang="es-MX" sz="1600" spc="-5" dirty="0">
                <a:solidFill>
                  <a:srgbClr val="D23369"/>
                </a:solidFill>
                <a:latin typeface="Roboto" panose="020B0604020202020204" charset="0"/>
                <a:ea typeface="Roboto" panose="020B0604020202020204" charset="0"/>
                <a:cs typeface="Roboto" panose="020B0604020202020204" charset="0"/>
              </a:rPr>
              <a:t>f</a:t>
            </a:r>
            <a:r>
              <a:rPr lang="es-MX" sz="1600" dirty="0">
                <a:solidFill>
                  <a:srgbClr val="D23369"/>
                </a:solidFill>
                <a:latin typeface="Roboto" panose="020B0604020202020204" charset="0"/>
                <a:ea typeface="Roboto" panose="020B0604020202020204" charset="0"/>
                <a:cs typeface="Roboto" panose="020B0604020202020204" charset="0"/>
              </a:rPr>
              <a:t>ica</a:t>
            </a:r>
            <a:r>
              <a:rPr lang="es-MX" sz="1600" spc="-5" dirty="0">
                <a:solidFill>
                  <a:srgbClr val="D23369"/>
                </a:solidFill>
                <a:latin typeface="Roboto" panose="020B0604020202020204" charset="0"/>
                <a:ea typeface="Roboto" panose="020B0604020202020204" charset="0"/>
                <a:cs typeface="Roboto" panose="020B0604020202020204" charset="0"/>
              </a:rPr>
              <a:t> </a:t>
            </a:r>
            <a:r>
              <a:rPr lang="es-MX" sz="1600" dirty="0">
                <a:solidFill>
                  <a:srgbClr val="D23369"/>
                </a:solidFill>
                <a:latin typeface="Roboto" panose="020B0604020202020204" charset="0"/>
                <a:ea typeface="Roboto" panose="020B0604020202020204" charset="0"/>
                <a:cs typeface="Roboto" panose="020B0604020202020204" charset="0"/>
              </a:rPr>
              <a:t>al </a:t>
            </a:r>
            <a:r>
              <a:rPr lang="es-MX" sz="1600" spc="-10" dirty="0">
                <a:solidFill>
                  <a:srgbClr val="D23369"/>
                </a:solidFill>
                <a:latin typeface="Roboto" panose="020B0604020202020204" charset="0"/>
                <a:ea typeface="Roboto" panose="020B0604020202020204" charset="0"/>
                <a:cs typeface="Roboto" panose="020B0604020202020204" charset="0"/>
              </a:rPr>
              <a:t>pr</a:t>
            </a:r>
            <a:r>
              <a:rPr lang="es-MX" sz="1600" spc="-20" dirty="0">
                <a:solidFill>
                  <a:srgbClr val="D23369"/>
                </a:solidFill>
                <a:latin typeface="Roboto" panose="020B0604020202020204" charset="0"/>
                <a:ea typeface="Roboto" panose="020B0604020202020204" charset="0"/>
                <a:cs typeface="Roboto" panose="020B0604020202020204" charset="0"/>
              </a:rPr>
              <a:t>o</a:t>
            </a:r>
            <a:r>
              <a:rPr lang="es-MX" sz="1600" dirty="0">
                <a:solidFill>
                  <a:srgbClr val="D23369"/>
                </a:solidFill>
                <a:latin typeface="Roboto" panose="020B0604020202020204" charset="0"/>
                <a:ea typeface="Roboto" panose="020B0604020202020204" charset="0"/>
                <a:cs typeface="Roboto" panose="020B0604020202020204" charset="0"/>
              </a:rPr>
              <a:t>veed</a:t>
            </a:r>
            <a:r>
              <a:rPr lang="es-MX" sz="1600" spc="-5" dirty="0">
                <a:solidFill>
                  <a:srgbClr val="D23369"/>
                </a:solidFill>
                <a:latin typeface="Roboto" panose="020B0604020202020204" charset="0"/>
                <a:ea typeface="Roboto" panose="020B0604020202020204" charset="0"/>
                <a:cs typeface="Roboto" panose="020B0604020202020204" charset="0"/>
              </a:rPr>
              <a:t>o</a:t>
            </a:r>
            <a:r>
              <a:rPr lang="es-MX" sz="1600" spc="-10" dirty="0">
                <a:solidFill>
                  <a:srgbClr val="D23369"/>
                </a:solidFill>
                <a:latin typeface="Roboto" panose="020B0604020202020204" charset="0"/>
                <a:ea typeface="Roboto" panose="020B0604020202020204" charset="0"/>
                <a:cs typeface="Roboto" panose="020B0604020202020204" charset="0"/>
              </a:rPr>
              <a:t>r de</a:t>
            </a:r>
            <a:r>
              <a:rPr lang="es-MX" sz="1600" spc="-5" dirty="0">
                <a:solidFill>
                  <a:srgbClr val="D23369"/>
                </a:solidFill>
                <a:latin typeface="Roboto" panose="020B0604020202020204" charset="0"/>
                <a:ea typeface="Roboto" panose="020B0604020202020204" charset="0"/>
                <a:cs typeface="Roboto" panose="020B0604020202020204" charset="0"/>
              </a:rPr>
              <a:t> </a:t>
            </a:r>
            <a:r>
              <a:rPr lang="es-MX" sz="1600" spc="-10" dirty="0">
                <a:solidFill>
                  <a:srgbClr val="D23369"/>
                </a:solidFill>
                <a:latin typeface="Roboto" panose="020B0604020202020204" charset="0"/>
                <a:ea typeface="Roboto" panose="020B0604020202020204" charset="0"/>
                <a:cs typeface="Roboto" panose="020B0604020202020204" charset="0"/>
              </a:rPr>
              <a:t>c</a:t>
            </a:r>
            <a:r>
              <a:rPr lang="es-MX" sz="1600" spc="-20" dirty="0">
                <a:solidFill>
                  <a:srgbClr val="D23369"/>
                </a:solidFill>
                <a:latin typeface="Roboto" panose="020B0604020202020204" charset="0"/>
                <a:ea typeface="Roboto" panose="020B0604020202020204" charset="0"/>
                <a:cs typeface="Roboto" panose="020B0604020202020204" charset="0"/>
              </a:rPr>
              <a:t>o</a:t>
            </a:r>
            <a:r>
              <a:rPr lang="es-MX" sz="1600" dirty="0">
                <a:solidFill>
                  <a:srgbClr val="D23369"/>
                </a:solidFill>
                <a:latin typeface="Roboto" panose="020B0604020202020204" charset="0"/>
                <a:ea typeface="Roboto" panose="020B0604020202020204" charset="0"/>
                <a:cs typeface="Roboto" panose="020B0604020202020204" charset="0"/>
              </a:rPr>
              <a:t>ntact</a:t>
            </a:r>
            <a:r>
              <a:rPr lang="es-MX" sz="1600" spc="-5" dirty="0">
                <a:solidFill>
                  <a:srgbClr val="D23369"/>
                </a:solidFill>
                <a:latin typeface="Roboto" panose="020B0604020202020204" charset="0"/>
                <a:ea typeface="Roboto" panose="020B0604020202020204" charset="0"/>
                <a:cs typeface="Roboto" panose="020B0604020202020204" charset="0"/>
              </a:rPr>
              <a:t>o</a:t>
            </a:r>
            <a:r>
              <a:rPr lang="es-MX" sz="1600" spc="-10" dirty="0">
                <a:solidFill>
                  <a:srgbClr val="D23369"/>
                </a:solidFill>
                <a:latin typeface="Roboto" panose="020B0604020202020204" charset="0"/>
                <a:ea typeface="Roboto" panose="020B0604020202020204" charset="0"/>
                <a:cs typeface="Roboto" panose="020B0604020202020204" charset="0"/>
              </a:rPr>
              <a:t>s.</a:t>
            </a:r>
            <a:r>
              <a:rPr lang="es-MX" sz="1600" spc="-105" dirty="0">
                <a:solidFill>
                  <a:srgbClr val="D23369"/>
                </a:solidFill>
                <a:latin typeface="Roboto" panose="020B0604020202020204" charset="0"/>
                <a:ea typeface="Roboto" panose="020B0604020202020204" charset="0"/>
                <a:cs typeface="Roboto" panose="020B0604020202020204" charset="0"/>
              </a:rPr>
              <a:t> </a:t>
            </a:r>
            <a:r>
              <a:rPr lang="es-MX" sz="1600" dirty="0">
                <a:solidFill>
                  <a:srgbClr val="D23369"/>
                </a:solidFill>
                <a:latin typeface="Roboto" panose="020B0604020202020204" charset="0"/>
                <a:ea typeface="Roboto" panose="020B0604020202020204" charset="0"/>
                <a:cs typeface="Roboto" panose="020B0604020202020204" charset="0"/>
              </a:rPr>
              <a:t>Aplicaci</a:t>
            </a:r>
            <a:r>
              <a:rPr lang="es-MX" sz="1600" spc="-5" dirty="0">
                <a:solidFill>
                  <a:srgbClr val="D23369"/>
                </a:solidFill>
                <a:latin typeface="Roboto" panose="020B0604020202020204" charset="0"/>
                <a:ea typeface="Roboto" panose="020B0604020202020204" charset="0"/>
                <a:cs typeface="Roboto" panose="020B0604020202020204" charset="0"/>
              </a:rPr>
              <a:t>ó</a:t>
            </a:r>
            <a:r>
              <a:rPr lang="es-MX" sz="1600" dirty="0">
                <a:solidFill>
                  <a:srgbClr val="D23369"/>
                </a:solidFill>
                <a:latin typeface="Roboto" panose="020B0604020202020204" charset="0"/>
                <a:ea typeface="Roboto" panose="020B0604020202020204" charset="0"/>
                <a:cs typeface="Roboto" panose="020B0604020202020204" charset="0"/>
              </a:rPr>
              <a:t>n</a:t>
            </a:r>
            <a:r>
              <a:rPr lang="es-MX" sz="1600" spc="-5" dirty="0">
                <a:solidFill>
                  <a:srgbClr val="D23369"/>
                </a:solidFill>
                <a:latin typeface="Roboto" panose="020B0604020202020204" charset="0"/>
                <a:ea typeface="Roboto" panose="020B0604020202020204" charset="0"/>
                <a:cs typeface="Roboto" panose="020B0604020202020204" charset="0"/>
              </a:rPr>
              <a:t> </a:t>
            </a:r>
            <a:r>
              <a:rPr lang="es-MX" sz="1600" dirty="0">
                <a:solidFill>
                  <a:srgbClr val="D23369"/>
                </a:solidFill>
                <a:latin typeface="Roboto" panose="020B0604020202020204" charset="0"/>
                <a:ea typeface="Roboto" panose="020B0604020202020204" charset="0"/>
                <a:cs typeface="Roboto" panose="020B0604020202020204" charset="0"/>
              </a:rPr>
              <a:t>de</a:t>
            </a:r>
            <a:r>
              <a:rPr lang="es-MX" sz="1600" spc="-5" dirty="0">
                <a:solidFill>
                  <a:srgbClr val="D23369"/>
                </a:solidFill>
                <a:latin typeface="Roboto" panose="020B0604020202020204" charset="0"/>
                <a:ea typeface="Roboto" panose="020B0604020202020204" charset="0"/>
                <a:cs typeface="Roboto" panose="020B0604020202020204" charset="0"/>
              </a:rPr>
              <a:t> </a:t>
            </a:r>
            <a:r>
              <a:rPr lang="es-MX" sz="1600" spc="-10" dirty="0">
                <a:solidFill>
                  <a:srgbClr val="D23369"/>
                </a:solidFill>
                <a:latin typeface="Roboto" panose="020B0604020202020204" charset="0"/>
                <a:ea typeface="Roboto" panose="020B0604020202020204" charset="0"/>
                <a:cs typeface="Roboto" panose="020B0604020202020204" charset="0"/>
              </a:rPr>
              <a:t>c</a:t>
            </a:r>
            <a:r>
              <a:rPr lang="es-MX" sz="1600" spc="-20" dirty="0">
                <a:solidFill>
                  <a:srgbClr val="D23369"/>
                </a:solidFill>
                <a:latin typeface="Roboto" panose="020B0604020202020204" charset="0"/>
                <a:ea typeface="Roboto" panose="020B0604020202020204" charset="0"/>
                <a:cs typeface="Roboto" panose="020B0604020202020204" charset="0"/>
              </a:rPr>
              <a:t>o</a:t>
            </a:r>
            <a:r>
              <a:rPr lang="es-MX" sz="1600" dirty="0">
                <a:solidFill>
                  <a:srgbClr val="D23369"/>
                </a:solidFill>
                <a:latin typeface="Roboto" panose="020B0604020202020204" charset="0"/>
                <a:ea typeface="Roboto" panose="020B0604020202020204" charset="0"/>
                <a:cs typeface="Roboto" panose="020B0604020202020204" charset="0"/>
              </a:rPr>
              <a:t>ntact</a:t>
            </a:r>
            <a:r>
              <a:rPr lang="es-MX" sz="1600" spc="-5" dirty="0">
                <a:solidFill>
                  <a:srgbClr val="D23369"/>
                </a:solidFill>
                <a:latin typeface="Roboto" panose="020B0604020202020204" charset="0"/>
                <a:ea typeface="Roboto" panose="020B0604020202020204" charset="0"/>
                <a:cs typeface="Roboto" panose="020B0604020202020204" charset="0"/>
              </a:rPr>
              <a:t>o</a:t>
            </a:r>
            <a:r>
              <a:rPr lang="es-MX" sz="1600" spc="-10" dirty="0">
                <a:solidFill>
                  <a:srgbClr val="D23369"/>
                </a:solidFill>
                <a:latin typeface="Roboto" panose="020B0604020202020204" charset="0"/>
                <a:ea typeface="Roboto" panose="020B0604020202020204" charset="0"/>
                <a:cs typeface="Roboto" panose="020B0604020202020204" charset="0"/>
              </a:rPr>
              <a:t>s</a:t>
            </a:r>
            <a:r>
              <a:rPr lang="es-MX" sz="1600" spc="-10" dirty="0" smtClean="0">
                <a:solidFill>
                  <a:srgbClr val="D23369"/>
                </a:solidFill>
                <a:latin typeface="Roboto" panose="020B0604020202020204" charset="0"/>
                <a:ea typeface="Roboto" panose="020B0604020202020204" charset="0"/>
                <a:cs typeface="Roboto" panose="020B0604020202020204" charset="0"/>
              </a:rPr>
              <a:t>.</a:t>
            </a:r>
            <a:endParaRPr lang="es-MX" sz="1600" dirty="0">
              <a:solidFill>
                <a:srgbClr val="D23369"/>
              </a:solidFill>
              <a:latin typeface="Roboto" panose="020B0604020202020204" charset="0"/>
              <a:ea typeface="Roboto" panose="020B0604020202020204" charset="0"/>
              <a:cs typeface="Roboto" panose="020B0604020202020204" charset="0"/>
            </a:endParaRPr>
          </a:p>
          <a:p>
            <a:pPr marL="584200" marR="79375" indent="-292100">
              <a:lnSpc>
                <a:spcPct val="100000"/>
              </a:lnSpc>
              <a:buClr>
                <a:srgbClr val="FFFFFF"/>
              </a:buClr>
              <a:buFont typeface="Arial"/>
              <a:buChar char="●"/>
              <a:tabLst>
                <a:tab pos="586740" algn="l"/>
              </a:tabLst>
            </a:pPr>
            <a:r>
              <a:rPr lang="es-MX" sz="1600" spc="-20" dirty="0">
                <a:solidFill>
                  <a:srgbClr val="D23369"/>
                </a:solidFill>
                <a:latin typeface="Roboto" panose="020B0604020202020204" charset="0"/>
                <a:ea typeface="Roboto" panose="020B0604020202020204" charset="0"/>
                <a:cs typeface="Roboto" panose="020B0604020202020204" charset="0"/>
              </a:rPr>
              <a:t>E</a:t>
            </a:r>
            <a:r>
              <a:rPr lang="es-MX" sz="1600" spc="-10" dirty="0">
                <a:solidFill>
                  <a:srgbClr val="D23369"/>
                </a:solidFill>
                <a:latin typeface="Roboto" panose="020B0604020202020204" charset="0"/>
                <a:ea typeface="Roboto" panose="020B0604020202020204" charset="0"/>
                <a:cs typeface="Roboto" panose="020B0604020202020204" charset="0"/>
              </a:rPr>
              <a:t>l </a:t>
            </a:r>
            <a:r>
              <a:rPr lang="es-MX" sz="1600" spc="-10" dirty="0" err="1">
                <a:solidFill>
                  <a:srgbClr val="D23369"/>
                </a:solidFill>
                <a:latin typeface="Roboto" panose="020B0604020202020204" charset="0"/>
                <a:ea typeface="Roboto" panose="020B0604020202020204" charset="0"/>
                <a:cs typeface="Roboto" panose="020B0604020202020204" charset="0"/>
              </a:rPr>
              <a:t>path</a:t>
            </a:r>
            <a:r>
              <a:rPr lang="es-MX" sz="1600" spc="-10" dirty="0">
                <a:solidFill>
                  <a:srgbClr val="D23369"/>
                </a:solidFill>
                <a:latin typeface="Roboto" panose="020B0604020202020204" charset="0"/>
                <a:ea typeface="Roboto" panose="020B0604020202020204" charset="0"/>
                <a:cs typeface="Roboto" panose="020B0604020202020204" charset="0"/>
              </a:rPr>
              <a:t> /</a:t>
            </a:r>
            <a:r>
              <a:rPr lang="es-MX" sz="1600" spc="-10" dirty="0" err="1">
                <a:solidFill>
                  <a:srgbClr val="D23369"/>
                </a:solidFill>
                <a:latin typeface="Roboto" panose="020B0604020202020204" charset="0"/>
                <a:ea typeface="Roboto" panose="020B0604020202020204" charset="0"/>
                <a:cs typeface="Roboto" panose="020B0604020202020204" charset="0"/>
              </a:rPr>
              <a:t>contacts</a:t>
            </a:r>
            <a:r>
              <a:rPr lang="es-MX" sz="1600" spc="-630" dirty="0">
                <a:solidFill>
                  <a:srgbClr val="D23369"/>
                </a:solidFill>
                <a:latin typeface="Roboto" panose="020B0604020202020204" charset="0"/>
                <a:ea typeface="Roboto" panose="020B0604020202020204" charset="0"/>
                <a:cs typeface="Roboto" panose="020B0604020202020204" charset="0"/>
              </a:rPr>
              <a:t> </a:t>
            </a:r>
            <a:r>
              <a:rPr lang="es-MX" sz="1600" spc="-15" dirty="0">
                <a:solidFill>
                  <a:srgbClr val="D23369"/>
                </a:solidFill>
                <a:latin typeface="Roboto" panose="020B0604020202020204" charset="0"/>
                <a:ea typeface="Roboto" panose="020B0604020202020204" charset="0"/>
                <a:cs typeface="Roboto" panose="020B0604020202020204" charset="0"/>
              </a:rPr>
              <a:t>o </a:t>
            </a:r>
            <a:r>
              <a:rPr lang="es-MX" sz="1600" spc="-10" dirty="0">
                <a:solidFill>
                  <a:srgbClr val="D23369"/>
                </a:solidFill>
                <a:latin typeface="Roboto" panose="020B0604020202020204" charset="0"/>
                <a:ea typeface="Roboto" panose="020B0604020202020204" charset="0"/>
                <a:cs typeface="Roboto" panose="020B0604020202020204" charset="0"/>
              </a:rPr>
              <a:t>ruta del c</a:t>
            </a:r>
            <a:r>
              <a:rPr lang="es-MX" sz="1600" spc="-15" dirty="0">
                <a:solidFill>
                  <a:srgbClr val="D23369"/>
                </a:solidFill>
                <a:latin typeface="Roboto" panose="020B0604020202020204" charset="0"/>
                <a:ea typeface="Roboto" panose="020B0604020202020204" charset="0"/>
                <a:cs typeface="Roboto" panose="020B0604020202020204" charset="0"/>
              </a:rPr>
              <a:t>ontenido, que gene</a:t>
            </a:r>
            <a:r>
              <a:rPr lang="es-MX" sz="1600" spc="-10" dirty="0">
                <a:solidFill>
                  <a:srgbClr val="D23369"/>
                </a:solidFill>
                <a:latin typeface="Roboto" panose="020B0604020202020204" charset="0"/>
                <a:ea typeface="Roboto" panose="020B0604020202020204" charset="0"/>
                <a:cs typeface="Roboto" panose="020B0604020202020204" charset="0"/>
              </a:rPr>
              <a:t>ralmente </a:t>
            </a:r>
            <a:r>
              <a:rPr lang="es-MX" sz="1600" spc="-5" dirty="0">
                <a:solidFill>
                  <a:srgbClr val="D23369"/>
                </a:solidFill>
                <a:latin typeface="Roboto" panose="020B0604020202020204" charset="0"/>
                <a:ea typeface="Roboto" panose="020B0604020202020204" charset="0"/>
                <a:cs typeface="Roboto" panose="020B0604020202020204" charset="0"/>
              </a:rPr>
              <a:t>s</a:t>
            </a:r>
            <a:r>
              <a:rPr lang="es-MX" sz="1600" dirty="0">
                <a:solidFill>
                  <a:srgbClr val="D23369"/>
                </a:solidFill>
                <a:latin typeface="Roboto" panose="020B0604020202020204" charset="0"/>
                <a:ea typeface="Roboto" panose="020B0604020202020204" charset="0"/>
                <a:cs typeface="Roboto" panose="020B0604020202020204" charset="0"/>
              </a:rPr>
              <a:t>e</a:t>
            </a:r>
            <a:r>
              <a:rPr lang="es-MX" sz="1600" spc="-5" dirty="0">
                <a:solidFill>
                  <a:srgbClr val="D23369"/>
                </a:solidFill>
                <a:latin typeface="Roboto" panose="020B0604020202020204" charset="0"/>
                <a:ea typeface="Roboto" panose="020B0604020202020204" charset="0"/>
                <a:cs typeface="Roboto" panose="020B0604020202020204" charset="0"/>
              </a:rPr>
              <a:t>r</a:t>
            </a:r>
            <a:r>
              <a:rPr lang="es-MX" sz="1600" dirty="0">
                <a:solidFill>
                  <a:srgbClr val="D23369"/>
                </a:solidFill>
                <a:latin typeface="Roboto" panose="020B0604020202020204" charset="0"/>
                <a:ea typeface="Roboto" panose="020B0604020202020204" charset="0"/>
                <a:cs typeface="Roboto" panose="020B0604020202020204" charset="0"/>
              </a:rPr>
              <a:t>á e</a:t>
            </a:r>
            <a:r>
              <a:rPr lang="es-MX" sz="1600" spc="-10" dirty="0">
                <a:solidFill>
                  <a:srgbClr val="D23369"/>
                </a:solidFill>
                <a:latin typeface="Roboto" panose="020B0604020202020204" charset="0"/>
                <a:ea typeface="Roboto" panose="020B0604020202020204" charset="0"/>
                <a:cs typeface="Roboto" panose="020B0604020202020204" charset="0"/>
              </a:rPr>
              <a:t>l n</a:t>
            </a:r>
            <a:r>
              <a:rPr lang="es-MX" sz="1600" spc="-20" dirty="0">
                <a:solidFill>
                  <a:srgbClr val="D23369"/>
                </a:solidFill>
                <a:latin typeface="Roboto" panose="020B0604020202020204" charset="0"/>
                <a:ea typeface="Roboto" panose="020B0604020202020204" charset="0"/>
                <a:cs typeface="Roboto" panose="020B0604020202020204" charset="0"/>
              </a:rPr>
              <a:t>o</a:t>
            </a:r>
            <a:r>
              <a:rPr lang="es-MX" sz="1600" spc="-20" dirty="0">
                <a:solidFill>
                  <a:schemeClr val="bg1"/>
                </a:solidFill>
                <a:latin typeface="Roboto" panose="020B0604020202020204" charset="0"/>
                <a:ea typeface="Roboto" panose="020B0604020202020204" charset="0"/>
                <a:cs typeface="Roboto" panose="020B0604020202020204" charset="0"/>
              </a:rPr>
              <a:t>mbr</a:t>
            </a:r>
            <a:r>
              <a:rPr lang="es-MX" sz="1600" spc="-15" dirty="0">
                <a:solidFill>
                  <a:schemeClr val="bg1"/>
                </a:solidFill>
                <a:latin typeface="Roboto" panose="020B0604020202020204" charset="0"/>
                <a:ea typeface="Roboto" panose="020B0604020202020204" charset="0"/>
                <a:cs typeface="Roboto" panose="020B0604020202020204" charset="0"/>
              </a:rPr>
              <a:t>e </a:t>
            </a:r>
            <a:r>
              <a:rPr lang="es-MX" sz="1600" spc="-5" dirty="0">
                <a:solidFill>
                  <a:schemeClr val="bg1"/>
                </a:solidFill>
                <a:latin typeface="Roboto" panose="020B0604020202020204" charset="0"/>
                <a:ea typeface="Roboto" panose="020B0604020202020204" charset="0"/>
                <a:cs typeface="Roboto" panose="020B0604020202020204" charset="0"/>
              </a:rPr>
              <a:t>d</a:t>
            </a:r>
            <a:r>
              <a:rPr lang="es-MX" sz="1600" dirty="0">
                <a:solidFill>
                  <a:schemeClr val="bg1"/>
                </a:solidFill>
                <a:latin typeface="Roboto" panose="020B0604020202020204" charset="0"/>
                <a:ea typeface="Roboto" panose="020B0604020202020204" charset="0"/>
                <a:cs typeface="Roboto" panose="020B0604020202020204" charset="0"/>
              </a:rPr>
              <a:t>e una ta</a:t>
            </a:r>
            <a:r>
              <a:rPr lang="es-MX" sz="1600" spc="-5" dirty="0">
                <a:solidFill>
                  <a:schemeClr val="bg1"/>
                </a:solidFill>
                <a:latin typeface="Roboto" panose="020B0604020202020204" charset="0"/>
                <a:ea typeface="Roboto" panose="020B0604020202020204" charset="0"/>
                <a:cs typeface="Roboto" panose="020B0604020202020204" charset="0"/>
              </a:rPr>
              <a:t>bl</a:t>
            </a:r>
            <a:r>
              <a:rPr lang="es-MX" sz="1600" dirty="0">
                <a:solidFill>
                  <a:schemeClr val="bg1"/>
                </a:solidFill>
                <a:latin typeface="Roboto" panose="020B0604020202020204" charset="0"/>
                <a:ea typeface="Roboto" panose="020B0604020202020204" charset="0"/>
                <a:cs typeface="Roboto" panose="020B0604020202020204" charset="0"/>
              </a:rPr>
              <a:t>a </a:t>
            </a:r>
            <a:r>
              <a:rPr lang="es-MX" sz="1600" dirty="0">
                <a:solidFill>
                  <a:srgbClr val="D23369"/>
                </a:solidFill>
                <a:latin typeface="Roboto" panose="020B0604020202020204" charset="0"/>
                <a:ea typeface="Roboto" panose="020B0604020202020204" charset="0"/>
                <a:cs typeface="Roboto" panose="020B0604020202020204" charset="0"/>
              </a:rPr>
              <a:t>en </a:t>
            </a:r>
            <a:r>
              <a:rPr lang="es-MX" sz="1600" spc="-5" dirty="0">
                <a:solidFill>
                  <a:srgbClr val="D23369"/>
                </a:solidFill>
                <a:latin typeface="Roboto" panose="020B0604020202020204" charset="0"/>
                <a:ea typeface="Roboto" panose="020B0604020202020204" charset="0"/>
                <a:cs typeface="Roboto" panose="020B0604020202020204" charset="0"/>
              </a:rPr>
              <a:t>l</a:t>
            </a:r>
            <a:r>
              <a:rPr lang="es-MX" sz="1600" dirty="0">
                <a:solidFill>
                  <a:srgbClr val="D23369"/>
                </a:solidFill>
                <a:latin typeface="Roboto" panose="020B0604020202020204" charset="0"/>
                <a:ea typeface="Roboto" panose="020B0604020202020204" charset="0"/>
                <a:cs typeface="Roboto" panose="020B0604020202020204" charset="0"/>
              </a:rPr>
              <a:t>a </a:t>
            </a:r>
            <a:r>
              <a:rPr lang="es-MX" sz="1600" spc="-5" dirty="0">
                <a:solidFill>
                  <a:srgbClr val="D23369"/>
                </a:solidFill>
                <a:latin typeface="Roboto" panose="020B0604020202020204" charset="0"/>
                <a:ea typeface="Roboto" panose="020B0604020202020204" charset="0"/>
                <a:cs typeface="Roboto" panose="020B0604020202020204" charset="0"/>
              </a:rPr>
              <a:t>b</a:t>
            </a:r>
            <a:r>
              <a:rPr lang="es-MX" sz="1600" dirty="0">
                <a:solidFill>
                  <a:srgbClr val="D23369"/>
                </a:solidFill>
                <a:latin typeface="Roboto" panose="020B0604020202020204" charset="0"/>
                <a:ea typeface="Roboto" panose="020B0604020202020204" charset="0"/>
                <a:cs typeface="Roboto" panose="020B0604020202020204" charset="0"/>
              </a:rPr>
              <a:t>a</a:t>
            </a:r>
            <a:r>
              <a:rPr lang="es-MX" sz="1600" spc="-5" dirty="0">
                <a:solidFill>
                  <a:srgbClr val="D23369"/>
                </a:solidFill>
                <a:latin typeface="Roboto" panose="020B0604020202020204" charset="0"/>
                <a:ea typeface="Roboto" panose="020B0604020202020204" charset="0"/>
                <a:cs typeface="Roboto" panose="020B0604020202020204" charset="0"/>
              </a:rPr>
              <a:t>s</a:t>
            </a:r>
            <a:r>
              <a:rPr lang="es-MX" sz="1600" dirty="0">
                <a:solidFill>
                  <a:srgbClr val="D23369"/>
                </a:solidFill>
                <a:latin typeface="Roboto" panose="020B0604020202020204" charset="0"/>
                <a:ea typeface="Roboto" panose="020B0604020202020204" charset="0"/>
                <a:cs typeface="Roboto" panose="020B0604020202020204" charset="0"/>
              </a:rPr>
              <a:t>e </a:t>
            </a:r>
            <a:r>
              <a:rPr lang="es-MX" sz="1600" spc="-5" dirty="0">
                <a:solidFill>
                  <a:srgbClr val="D23369"/>
                </a:solidFill>
                <a:latin typeface="Roboto" panose="020B0604020202020204" charset="0"/>
                <a:ea typeface="Roboto" panose="020B0604020202020204" charset="0"/>
                <a:cs typeface="Roboto" panose="020B0604020202020204" charset="0"/>
              </a:rPr>
              <a:t>d</a:t>
            </a:r>
            <a:r>
              <a:rPr lang="es-MX" sz="1600" dirty="0">
                <a:solidFill>
                  <a:srgbClr val="D23369"/>
                </a:solidFill>
                <a:latin typeface="Roboto" panose="020B0604020202020204" charset="0"/>
                <a:ea typeface="Roboto" panose="020B0604020202020204" charset="0"/>
                <a:cs typeface="Roboto" panose="020B0604020202020204" charset="0"/>
              </a:rPr>
              <a:t>e </a:t>
            </a:r>
            <a:r>
              <a:rPr lang="es-MX" sz="1600" spc="-5" dirty="0">
                <a:solidFill>
                  <a:srgbClr val="D23369"/>
                </a:solidFill>
                <a:latin typeface="Roboto" panose="020B0604020202020204" charset="0"/>
                <a:ea typeface="Roboto" panose="020B0604020202020204" charset="0"/>
                <a:cs typeface="Roboto" panose="020B0604020202020204" charset="0"/>
              </a:rPr>
              <a:t>d</a:t>
            </a:r>
            <a:r>
              <a:rPr lang="es-MX" sz="1600" dirty="0">
                <a:solidFill>
                  <a:srgbClr val="D23369"/>
                </a:solidFill>
                <a:latin typeface="Roboto" panose="020B0604020202020204" charset="0"/>
                <a:ea typeface="Roboto" panose="020B0604020202020204" charset="0"/>
                <a:cs typeface="Roboto" panose="020B0604020202020204" charset="0"/>
              </a:rPr>
              <a:t>at</a:t>
            </a:r>
            <a:r>
              <a:rPr lang="es-MX" sz="1600" spc="-15" dirty="0">
                <a:solidFill>
                  <a:srgbClr val="D23369"/>
                </a:solidFill>
                <a:latin typeface="Roboto" panose="020B0604020202020204" charset="0"/>
                <a:ea typeface="Roboto" panose="020B0604020202020204" charset="0"/>
                <a:cs typeface="Roboto" panose="020B0604020202020204" charset="0"/>
              </a:rPr>
              <a:t>os.</a:t>
            </a:r>
            <a:endParaRPr lang="es-MX" sz="1600" dirty="0">
              <a:solidFill>
                <a:srgbClr val="D23369"/>
              </a:solidFill>
              <a:latin typeface="Roboto" panose="020B0604020202020204" charset="0"/>
              <a:ea typeface="Roboto" panose="020B0604020202020204" charset="0"/>
              <a:cs typeface="Roboto" panose="020B0604020202020204" charset="0"/>
            </a:endParaRP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22171426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Proveedores de Contenido Nativo de Android</a:t>
            </a:r>
            <a:endParaRPr lang="es-MX" dirty="0"/>
          </a:p>
        </p:txBody>
      </p:sp>
      <p:sp>
        <p:nvSpPr>
          <p:cNvPr id="3" name="Marcador de texto 2"/>
          <p:cNvSpPr>
            <a:spLocks noGrp="1"/>
          </p:cNvSpPr>
          <p:nvPr>
            <p:ph type="body" idx="1"/>
          </p:nvPr>
        </p:nvSpPr>
        <p:spPr/>
        <p:txBody>
          <a:bodyPr/>
          <a:lstStyle/>
          <a:p>
            <a:r>
              <a:rPr lang="es-MX" spc="-15" dirty="0">
                <a:solidFill>
                  <a:srgbClr val="D23369"/>
                </a:solidFill>
                <a:latin typeface="Trebuchet MS"/>
                <a:cs typeface="Trebuchet MS"/>
              </a:rPr>
              <a:t>A</a:t>
            </a:r>
            <a:r>
              <a:rPr lang="es-MX" spc="-120" dirty="0">
                <a:solidFill>
                  <a:srgbClr val="D23369"/>
                </a:solidFill>
                <a:latin typeface="Trebuchet MS"/>
                <a:cs typeface="Trebuchet MS"/>
              </a:rPr>
              <a:t> </a:t>
            </a:r>
            <a:r>
              <a:rPr lang="es-MX" spc="-5" dirty="0">
                <a:solidFill>
                  <a:srgbClr val="D23369"/>
                </a:solidFill>
                <a:latin typeface="Trebuchet MS"/>
                <a:cs typeface="Trebuchet MS"/>
              </a:rPr>
              <a:t>m</a:t>
            </a:r>
            <a:r>
              <a:rPr lang="es-MX" dirty="0">
                <a:solidFill>
                  <a:srgbClr val="D23369"/>
                </a:solidFill>
                <a:latin typeface="Trebuchet MS"/>
                <a:cs typeface="Trebuchet MS"/>
              </a:rPr>
              <a:t>e</a:t>
            </a:r>
            <a:r>
              <a:rPr lang="es-MX" spc="-5" dirty="0">
                <a:solidFill>
                  <a:srgbClr val="D23369"/>
                </a:solidFill>
                <a:latin typeface="Trebuchet MS"/>
                <a:cs typeface="Trebuchet MS"/>
              </a:rPr>
              <a:t>d</a:t>
            </a:r>
            <a:r>
              <a:rPr lang="es-MX" dirty="0">
                <a:solidFill>
                  <a:srgbClr val="D23369"/>
                </a:solidFill>
                <a:latin typeface="Trebuchet MS"/>
                <a:cs typeface="Trebuchet MS"/>
              </a:rPr>
              <a:t>i</a:t>
            </a:r>
            <a:r>
              <a:rPr lang="es-MX" spc="-5" dirty="0">
                <a:solidFill>
                  <a:srgbClr val="D23369"/>
                </a:solidFill>
                <a:latin typeface="Trebuchet MS"/>
                <a:cs typeface="Trebuchet MS"/>
              </a:rPr>
              <a:t>d</a:t>
            </a:r>
            <a:r>
              <a:rPr lang="es-MX" dirty="0">
                <a:solidFill>
                  <a:srgbClr val="D23369"/>
                </a:solidFill>
                <a:latin typeface="Trebuchet MS"/>
                <a:cs typeface="Trebuchet MS"/>
              </a:rPr>
              <a:t>a </a:t>
            </a:r>
            <a:r>
              <a:rPr lang="es-MX" spc="-5" dirty="0">
                <a:solidFill>
                  <a:srgbClr val="D23369"/>
                </a:solidFill>
                <a:latin typeface="Trebuchet MS"/>
                <a:cs typeface="Trebuchet MS"/>
              </a:rPr>
              <a:t>q</a:t>
            </a:r>
            <a:r>
              <a:rPr lang="es-MX" dirty="0">
                <a:solidFill>
                  <a:srgbClr val="D23369"/>
                </a:solidFill>
                <a:latin typeface="Trebuchet MS"/>
                <a:cs typeface="Trebuchet MS"/>
              </a:rPr>
              <a:t>ue</a:t>
            </a:r>
            <a:r>
              <a:rPr lang="es-MX" spc="-5" dirty="0">
                <a:solidFill>
                  <a:srgbClr val="D23369"/>
                </a:solidFill>
                <a:latin typeface="Trebuchet MS"/>
                <a:cs typeface="Trebuchet MS"/>
              </a:rPr>
              <a:t> </a:t>
            </a:r>
            <a:r>
              <a:rPr lang="es-MX" dirty="0" err="1">
                <a:solidFill>
                  <a:srgbClr val="D23369"/>
                </a:solidFill>
                <a:latin typeface="Trebuchet MS"/>
                <a:cs typeface="Trebuchet MS"/>
              </a:rPr>
              <a:t>acce</a:t>
            </a:r>
            <a:r>
              <a:rPr lang="es-MX" spc="-5" dirty="0" err="1">
                <a:solidFill>
                  <a:srgbClr val="D23369"/>
                </a:solidFill>
                <a:latin typeface="Trebuchet MS"/>
                <a:cs typeface="Trebuchet MS"/>
              </a:rPr>
              <a:t>s</a:t>
            </a:r>
            <a:r>
              <a:rPr lang="es-MX" dirty="0" err="1">
                <a:solidFill>
                  <a:srgbClr val="D23369"/>
                </a:solidFill>
                <a:latin typeface="Trebuchet MS"/>
                <a:cs typeface="Trebuchet MS"/>
              </a:rPr>
              <a:t>am</a:t>
            </a:r>
            <a:r>
              <a:rPr lang="es-MX" spc="-5" dirty="0" err="1">
                <a:solidFill>
                  <a:srgbClr val="D23369"/>
                </a:solidFill>
                <a:latin typeface="Trebuchet MS"/>
                <a:cs typeface="Trebuchet MS"/>
              </a:rPr>
              <a:t>o</a:t>
            </a:r>
            <a:r>
              <a:rPr lang="es-MX" spc="-10" dirty="0" err="1">
                <a:solidFill>
                  <a:srgbClr val="D23369"/>
                </a:solidFill>
                <a:latin typeface="Trebuchet MS"/>
                <a:cs typeface="Trebuchet MS"/>
              </a:rPr>
              <a:t>s</a:t>
            </a:r>
            <a:r>
              <a:rPr lang="es-MX" spc="-10" dirty="0">
                <a:solidFill>
                  <a:srgbClr val="D23369"/>
                </a:solidFill>
                <a:latin typeface="Trebuchet MS"/>
                <a:cs typeface="Trebuchet MS"/>
              </a:rPr>
              <a:t> a e</a:t>
            </a:r>
            <a:r>
              <a:rPr lang="es-MX" spc="-5" dirty="0">
                <a:solidFill>
                  <a:srgbClr val="D23369"/>
                </a:solidFill>
                <a:latin typeface="Trebuchet MS"/>
                <a:cs typeface="Trebuchet MS"/>
              </a:rPr>
              <a:t>s</a:t>
            </a:r>
            <a:r>
              <a:rPr lang="es-MX" dirty="0">
                <a:solidFill>
                  <a:srgbClr val="D23369"/>
                </a:solidFill>
                <a:latin typeface="Trebuchet MS"/>
                <a:cs typeface="Trebuchet MS"/>
              </a:rPr>
              <a:t>tas</a:t>
            </a:r>
            <a:r>
              <a:rPr lang="es-MX" spc="-5" dirty="0">
                <a:solidFill>
                  <a:srgbClr val="D23369"/>
                </a:solidFill>
                <a:latin typeface="Trebuchet MS"/>
                <a:cs typeface="Trebuchet MS"/>
              </a:rPr>
              <a:t> </a:t>
            </a:r>
            <a:r>
              <a:rPr lang="es-MX" dirty="0">
                <a:solidFill>
                  <a:srgbClr val="D23369"/>
                </a:solidFill>
                <a:latin typeface="Trebuchet MS"/>
                <a:cs typeface="Trebuchet MS"/>
              </a:rPr>
              <a:t>aplicaci</a:t>
            </a:r>
            <a:r>
              <a:rPr lang="es-MX" spc="-5" dirty="0">
                <a:solidFill>
                  <a:srgbClr val="D23369"/>
                </a:solidFill>
                <a:latin typeface="Trebuchet MS"/>
                <a:cs typeface="Trebuchet MS"/>
              </a:rPr>
              <a:t>o</a:t>
            </a:r>
            <a:r>
              <a:rPr lang="es-MX" dirty="0">
                <a:solidFill>
                  <a:srgbClr val="D23369"/>
                </a:solidFill>
                <a:latin typeface="Trebuchet MS"/>
                <a:cs typeface="Trebuchet MS"/>
              </a:rPr>
              <a:t>nes</a:t>
            </a:r>
            <a:r>
              <a:rPr lang="es-MX" spc="-5" dirty="0">
                <a:solidFill>
                  <a:srgbClr val="D23369"/>
                </a:solidFill>
                <a:latin typeface="Trebuchet MS"/>
                <a:cs typeface="Trebuchet MS"/>
              </a:rPr>
              <a:t> </a:t>
            </a:r>
            <a:r>
              <a:rPr lang="es-MX" dirty="0">
                <a:solidFill>
                  <a:srgbClr val="D23369"/>
                </a:solidFill>
                <a:latin typeface="Trebuchet MS"/>
                <a:cs typeface="Trebuchet MS"/>
              </a:rPr>
              <a:t>del </a:t>
            </a:r>
            <a:r>
              <a:rPr lang="es-MX" spc="-5" dirty="0">
                <a:solidFill>
                  <a:srgbClr val="D23369"/>
                </a:solidFill>
                <a:latin typeface="Trebuchet MS"/>
                <a:cs typeface="Trebuchet MS"/>
              </a:rPr>
              <a:t>sis</a:t>
            </a:r>
            <a:r>
              <a:rPr lang="es-MX" dirty="0">
                <a:solidFill>
                  <a:srgbClr val="D23369"/>
                </a:solidFill>
                <a:latin typeface="Trebuchet MS"/>
                <a:cs typeface="Trebuchet MS"/>
              </a:rPr>
              <a:t>te</a:t>
            </a:r>
            <a:r>
              <a:rPr lang="es-MX" spc="-5" dirty="0">
                <a:solidFill>
                  <a:srgbClr val="D23369"/>
                </a:solidFill>
                <a:latin typeface="Trebuchet MS"/>
                <a:cs typeface="Trebuchet MS"/>
              </a:rPr>
              <a:t>m</a:t>
            </a:r>
            <a:r>
              <a:rPr lang="es-MX" dirty="0">
                <a:solidFill>
                  <a:srgbClr val="D23369"/>
                </a:solidFill>
                <a:latin typeface="Trebuchet MS"/>
                <a:cs typeface="Trebuchet MS"/>
              </a:rPr>
              <a:t>a </a:t>
            </a:r>
            <a:r>
              <a:rPr lang="es-MX" spc="-5" dirty="0">
                <a:solidFill>
                  <a:srgbClr val="D23369"/>
                </a:solidFill>
                <a:latin typeface="Trebuchet MS"/>
                <a:cs typeface="Trebuchet MS"/>
              </a:rPr>
              <a:t>d</a:t>
            </a:r>
            <a:r>
              <a:rPr lang="es-MX" dirty="0">
                <a:solidFill>
                  <a:srgbClr val="D23369"/>
                </a:solidFill>
                <a:latin typeface="Trebuchet MS"/>
                <a:cs typeface="Trebuchet MS"/>
              </a:rPr>
              <a:t>e</a:t>
            </a:r>
            <a:r>
              <a:rPr lang="es-MX" spc="-125" dirty="0">
                <a:solidFill>
                  <a:srgbClr val="D23369"/>
                </a:solidFill>
                <a:latin typeface="Trebuchet MS"/>
                <a:cs typeface="Trebuchet MS"/>
              </a:rPr>
              <a:t> </a:t>
            </a:r>
            <a:r>
              <a:rPr lang="es-MX" spc="-5" dirty="0">
                <a:solidFill>
                  <a:srgbClr val="D23369"/>
                </a:solidFill>
                <a:latin typeface="Trebuchet MS"/>
                <a:cs typeface="Trebuchet MS"/>
              </a:rPr>
              <a:t>A</a:t>
            </a:r>
            <a:r>
              <a:rPr lang="es-MX" dirty="0">
                <a:solidFill>
                  <a:srgbClr val="D23369"/>
                </a:solidFill>
                <a:latin typeface="Trebuchet MS"/>
                <a:cs typeface="Trebuchet MS"/>
              </a:rPr>
              <a:t>n</a:t>
            </a:r>
            <a:r>
              <a:rPr lang="es-MX" spc="-15" dirty="0">
                <a:solidFill>
                  <a:srgbClr val="D23369"/>
                </a:solidFill>
                <a:latin typeface="Trebuchet MS"/>
                <a:cs typeface="Trebuchet MS"/>
              </a:rPr>
              <a:t>droid ne</a:t>
            </a:r>
            <a:r>
              <a:rPr lang="es-MX" spc="-5" dirty="0">
                <a:solidFill>
                  <a:srgbClr val="D23369"/>
                </a:solidFill>
                <a:latin typeface="Trebuchet MS"/>
                <a:cs typeface="Trebuchet MS"/>
              </a:rPr>
              <a:t>c</a:t>
            </a:r>
            <a:r>
              <a:rPr lang="es-MX" dirty="0">
                <a:solidFill>
                  <a:srgbClr val="D23369"/>
                </a:solidFill>
                <a:latin typeface="Trebuchet MS"/>
                <a:cs typeface="Trebuchet MS"/>
              </a:rPr>
              <a:t>e</a:t>
            </a:r>
            <a:r>
              <a:rPr lang="es-MX" spc="-5" dirty="0">
                <a:solidFill>
                  <a:srgbClr val="D23369"/>
                </a:solidFill>
                <a:latin typeface="Trebuchet MS"/>
                <a:cs typeface="Trebuchet MS"/>
              </a:rPr>
              <a:t>si</a:t>
            </a:r>
            <a:r>
              <a:rPr lang="es-MX" dirty="0">
                <a:solidFill>
                  <a:srgbClr val="D23369"/>
                </a:solidFill>
                <a:latin typeface="Trebuchet MS"/>
                <a:cs typeface="Trebuchet MS"/>
              </a:rPr>
              <a:t>ta</a:t>
            </a:r>
            <a:r>
              <a:rPr lang="es-MX" spc="-5" dirty="0">
                <a:solidFill>
                  <a:srgbClr val="D23369"/>
                </a:solidFill>
                <a:latin typeface="Trebuchet MS"/>
                <a:cs typeface="Trebuchet MS"/>
              </a:rPr>
              <a:t>r</a:t>
            </a:r>
            <a:r>
              <a:rPr lang="es-MX" dirty="0">
                <a:solidFill>
                  <a:srgbClr val="D23369"/>
                </a:solidFill>
                <a:latin typeface="Trebuchet MS"/>
                <a:cs typeface="Trebuchet MS"/>
              </a:rPr>
              <a:t>e</a:t>
            </a:r>
            <a:r>
              <a:rPr lang="es-MX" spc="-20" dirty="0">
                <a:solidFill>
                  <a:srgbClr val="D23369"/>
                </a:solidFill>
                <a:latin typeface="Trebuchet MS"/>
                <a:cs typeface="Trebuchet MS"/>
              </a:rPr>
              <a:t>mo</a:t>
            </a:r>
            <a:r>
              <a:rPr lang="es-MX" spc="-10" dirty="0">
                <a:solidFill>
                  <a:srgbClr val="D23369"/>
                </a:solidFill>
                <a:latin typeface="Trebuchet MS"/>
                <a:cs typeface="Trebuchet MS"/>
              </a:rPr>
              <a:t>s </a:t>
            </a:r>
            <a:r>
              <a:rPr lang="es-MX" spc="-5" dirty="0">
                <a:solidFill>
                  <a:srgbClr val="D23369"/>
                </a:solidFill>
                <a:latin typeface="Trebuchet MS"/>
                <a:cs typeface="Trebuchet MS"/>
              </a:rPr>
              <a:t>i</a:t>
            </a:r>
            <a:r>
              <a:rPr lang="es-MX" dirty="0">
                <a:solidFill>
                  <a:srgbClr val="D23369"/>
                </a:solidFill>
                <a:latin typeface="Trebuchet MS"/>
                <a:cs typeface="Trebuchet MS"/>
              </a:rPr>
              <a:t>n</a:t>
            </a:r>
            <a:r>
              <a:rPr lang="es-MX" spc="-5" dirty="0">
                <a:solidFill>
                  <a:srgbClr val="D23369"/>
                </a:solidFill>
                <a:latin typeface="Trebuchet MS"/>
                <a:cs typeface="Trebuchet MS"/>
              </a:rPr>
              <a:t>dic</a:t>
            </a:r>
            <a:r>
              <a:rPr lang="es-MX" dirty="0">
                <a:solidFill>
                  <a:srgbClr val="D23369"/>
                </a:solidFill>
                <a:latin typeface="Trebuchet MS"/>
                <a:cs typeface="Trebuchet MS"/>
              </a:rPr>
              <a:t>a</a:t>
            </a:r>
            <a:r>
              <a:rPr lang="es-MX" spc="-10" dirty="0">
                <a:solidFill>
                  <a:srgbClr val="D23369"/>
                </a:solidFill>
                <a:latin typeface="Trebuchet MS"/>
                <a:cs typeface="Trebuchet MS"/>
              </a:rPr>
              <a:t>r </a:t>
            </a:r>
            <a:r>
              <a:rPr lang="es-MX" spc="-15" dirty="0">
                <a:solidFill>
                  <a:srgbClr val="D23369"/>
                </a:solidFill>
                <a:latin typeface="Trebuchet MS"/>
                <a:cs typeface="Trebuchet MS"/>
              </a:rPr>
              <a:t>lo</a:t>
            </a:r>
            <a:r>
              <a:rPr lang="es-MX" spc="-10" dirty="0">
                <a:solidFill>
                  <a:srgbClr val="D23369"/>
                </a:solidFill>
                <a:latin typeface="Trebuchet MS"/>
                <a:cs typeface="Trebuchet MS"/>
              </a:rPr>
              <a:t>s </a:t>
            </a:r>
            <a:r>
              <a:rPr lang="es-MX" spc="-5" dirty="0">
                <a:solidFill>
                  <a:srgbClr val="D23369"/>
                </a:solidFill>
                <a:latin typeface="Trebuchet MS"/>
                <a:cs typeface="Trebuchet MS"/>
              </a:rPr>
              <a:t>p</a:t>
            </a:r>
            <a:r>
              <a:rPr lang="es-MX" dirty="0">
                <a:solidFill>
                  <a:srgbClr val="D23369"/>
                </a:solidFill>
                <a:latin typeface="Trebuchet MS"/>
                <a:cs typeface="Trebuchet MS"/>
              </a:rPr>
              <a:t>e</a:t>
            </a:r>
            <a:r>
              <a:rPr lang="es-MX" spc="-20" dirty="0">
                <a:solidFill>
                  <a:srgbClr val="D23369"/>
                </a:solidFill>
                <a:latin typeface="Trebuchet MS"/>
                <a:cs typeface="Trebuchet MS"/>
              </a:rPr>
              <a:t>rmisos</a:t>
            </a:r>
            <a:r>
              <a:rPr lang="es-MX" spc="-15" dirty="0">
                <a:solidFill>
                  <a:srgbClr val="D23369"/>
                </a:solidFill>
                <a:latin typeface="Trebuchet MS"/>
                <a:cs typeface="Trebuchet MS"/>
              </a:rPr>
              <a:t> </a:t>
            </a:r>
            <a:r>
              <a:rPr lang="es-MX" dirty="0">
                <a:solidFill>
                  <a:srgbClr val="D23369"/>
                </a:solidFill>
                <a:latin typeface="Trebuchet MS"/>
                <a:cs typeface="Trebuchet MS"/>
              </a:rPr>
              <a:t>nece</a:t>
            </a:r>
            <a:r>
              <a:rPr lang="es-MX" spc="-5" dirty="0">
                <a:solidFill>
                  <a:srgbClr val="D23369"/>
                </a:solidFill>
                <a:latin typeface="Trebuchet MS"/>
                <a:cs typeface="Trebuchet MS"/>
              </a:rPr>
              <a:t>s</a:t>
            </a:r>
            <a:r>
              <a:rPr lang="es-MX" dirty="0">
                <a:solidFill>
                  <a:srgbClr val="D23369"/>
                </a:solidFill>
                <a:latin typeface="Trebuchet MS"/>
                <a:cs typeface="Trebuchet MS"/>
              </a:rPr>
              <a:t>a</a:t>
            </a:r>
            <a:r>
              <a:rPr lang="es-MX" spc="-5" dirty="0">
                <a:solidFill>
                  <a:srgbClr val="D23369"/>
                </a:solidFill>
                <a:latin typeface="Trebuchet MS"/>
                <a:cs typeface="Trebuchet MS"/>
              </a:rPr>
              <a:t>r</a:t>
            </a:r>
            <a:r>
              <a:rPr lang="es-MX" spc="-10" dirty="0">
                <a:solidFill>
                  <a:srgbClr val="D23369"/>
                </a:solidFill>
                <a:latin typeface="Trebuchet MS"/>
                <a:cs typeface="Trebuchet MS"/>
              </a:rPr>
              <a:t>i</a:t>
            </a:r>
            <a:r>
              <a:rPr lang="es-MX" spc="-20" dirty="0">
                <a:solidFill>
                  <a:srgbClr val="D23369"/>
                </a:solidFill>
                <a:latin typeface="Trebuchet MS"/>
                <a:cs typeface="Trebuchet MS"/>
              </a:rPr>
              <a:t>o</a:t>
            </a:r>
            <a:r>
              <a:rPr lang="es-MX" spc="-10" dirty="0">
                <a:solidFill>
                  <a:srgbClr val="D23369"/>
                </a:solidFill>
                <a:latin typeface="Trebuchet MS"/>
                <a:cs typeface="Trebuchet MS"/>
              </a:rPr>
              <a:t>s en el</a:t>
            </a:r>
            <a:r>
              <a:rPr lang="es-MX" spc="-125" dirty="0">
                <a:solidFill>
                  <a:srgbClr val="D23369"/>
                </a:solidFill>
                <a:latin typeface="Trebuchet MS"/>
                <a:cs typeface="Trebuchet MS"/>
              </a:rPr>
              <a:t> </a:t>
            </a:r>
            <a:r>
              <a:rPr lang="es-MX" spc="-15" dirty="0" smtClean="0">
                <a:solidFill>
                  <a:srgbClr val="D23369"/>
                </a:solidFill>
                <a:latin typeface="Trebuchet MS"/>
                <a:cs typeface="Trebuchet MS"/>
              </a:rPr>
              <a:t>AndroidMani</a:t>
            </a:r>
            <a:r>
              <a:rPr lang="es-MX" spc="-10" dirty="0" smtClean="0">
                <a:solidFill>
                  <a:srgbClr val="D23369"/>
                </a:solidFill>
                <a:latin typeface="Trebuchet MS"/>
                <a:cs typeface="Trebuchet MS"/>
              </a:rPr>
              <a:t>fest.xml</a:t>
            </a:r>
          </a:p>
          <a:p>
            <a:endParaRPr lang="es-MX" dirty="0">
              <a:solidFill>
                <a:srgbClr val="D23369"/>
              </a:solidFill>
              <a:latin typeface="Trebuchet MS"/>
              <a:cs typeface="Trebuchet MS"/>
            </a:endParaRPr>
          </a:p>
          <a:p>
            <a:pPr algn="ctr"/>
            <a:r>
              <a:rPr lang="es-MX" dirty="0">
                <a:solidFill>
                  <a:srgbClr val="D23369"/>
                </a:solidFill>
                <a:latin typeface="Courier New"/>
                <a:cs typeface="Courier New"/>
              </a:rPr>
              <a:t>&lt;uses-</a:t>
            </a:r>
            <a:r>
              <a:rPr lang="es-MX" dirty="0" err="1">
                <a:solidFill>
                  <a:srgbClr val="D23369"/>
                </a:solidFill>
                <a:latin typeface="Courier New"/>
                <a:cs typeface="Courier New"/>
              </a:rPr>
              <a:t>permission</a:t>
            </a:r>
            <a:r>
              <a:rPr lang="es-MX" dirty="0">
                <a:solidFill>
                  <a:srgbClr val="D23369"/>
                </a:solidFill>
                <a:latin typeface="Courier New"/>
                <a:cs typeface="Courier New"/>
              </a:rPr>
              <a:t> </a:t>
            </a:r>
            <a:r>
              <a:rPr lang="es-MX" dirty="0" err="1">
                <a:solidFill>
                  <a:srgbClr val="D23369"/>
                </a:solidFill>
                <a:latin typeface="Courier New"/>
                <a:cs typeface="Courier New"/>
              </a:rPr>
              <a:t>android:nam</a:t>
            </a:r>
            <a:r>
              <a:rPr lang="es-MX" spc="-5" dirty="0" err="1">
                <a:solidFill>
                  <a:srgbClr val="D23369"/>
                </a:solidFill>
                <a:latin typeface="Courier New"/>
                <a:cs typeface="Courier New"/>
              </a:rPr>
              <a:t>e</a:t>
            </a:r>
            <a:r>
              <a:rPr lang="es-MX" dirty="0">
                <a:solidFill>
                  <a:srgbClr val="D23369"/>
                </a:solidFill>
                <a:latin typeface="Courier New"/>
                <a:cs typeface="Courier New"/>
              </a:rPr>
              <a:t>=</a:t>
            </a:r>
            <a:r>
              <a:rPr lang="es-MX" spc="-5" dirty="0">
                <a:solidFill>
                  <a:srgbClr val="D23369"/>
                </a:solidFill>
                <a:latin typeface="Courier New"/>
                <a:cs typeface="Courier New"/>
              </a:rPr>
              <a:t>"</a:t>
            </a:r>
            <a:r>
              <a:rPr lang="es-MX" dirty="0" err="1">
                <a:solidFill>
                  <a:srgbClr val="D23369"/>
                </a:solidFill>
                <a:latin typeface="Courier New"/>
                <a:cs typeface="Courier New"/>
              </a:rPr>
              <a:t>android.permission.READ_CONTACT</a:t>
            </a:r>
            <a:r>
              <a:rPr lang="es-MX" spc="-10" dirty="0" err="1">
                <a:solidFill>
                  <a:srgbClr val="D23369"/>
                </a:solidFill>
                <a:latin typeface="Courier New"/>
                <a:cs typeface="Courier New"/>
              </a:rPr>
              <a:t>S</a:t>
            </a:r>
            <a:r>
              <a:rPr lang="es-MX" dirty="0">
                <a:solidFill>
                  <a:srgbClr val="D23369"/>
                </a:solidFill>
                <a:latin typeface="Courier New"/>
                <a:cs typeface="Courier New"/>
              </a:rPr>
              <a:t>" /&gt;</a:t>
            </a:r>
            <a:endParaRPr lang="es-MX" dirty="0">
              <a:solidFill>
                <a:srgbClr val="D23369"/>
              </a:solidFill>
            </a:endParaRPr>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10906426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smtClean="0"/>
              <a:t>Archivos</a:t>
            </a:r>
            <a:endParaRPr lang="es-MX" dirty="0"/>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66677337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dirty="0" smtClean="0"/>
              <a:t>File I/O</a:t>
            </a:r>
            <a:endParaRPr lang="es-MX" dirty="0"/>
          </a:p>
        </p:txBody>
      </p:sp>
      <p:sp>
        <p:nvSpPr>
          <p:cNvPr id="4" name="Marcador de texto 3"/>
          <p:cNvSpPr>
            <a:spLocks noGrp="1"/>
          </p:cNvSpPr>
          <p:nvPr>
            <p:ph type="body" idx="1"/>
          </p:nvPr>
        </p:nvSpPr>
        <p:spPr/>
        <p:txBody>
          <a:bodyPr/>
          <a:lstStyle/>
          <a:p>
            <a:r>
              <a:rPr lang="es-MX" spc="-105" dirty="0">
                <a:solidFill>
                  <a:srgbClr val="D23369"/>
                </a:solidFill>
                <a:latin typeface="Roboto" panose="020B0604020202020204" charset="0"/>
                <a:ea typeface="Roboto" panose="020B0604020202020204" charset="0"/>
                <a:cs typeface="Roboto" panose="020B0604020202020204" charset="0"/>
              </a:rPr>
              <a:t>P</a:t>
            </a:r>
            <a:r>
              <a:rPr lang="es-MX" dirty="0">
                <a:solidFill>
                  <a:srgbClr val="D23369"/>
                </a:solidFill>
                <a:latin typeface="Roboto" panose="020B0604020202020204" charset="0"/>
                <a:ea typeface="Roboto" panose="020B0604020202020204" charset="0"/>
                <a:cs typeface="Roboto" panose="020B0604020202020204" charset="0"/>
              </a:rPr>
              <a:t>a</a:t>
            </a:r>
            <a:r>
              <a:rPr lang="es-MX" spc="-10" dirty="0">
                <a:solidFill>
                  <a:srgbClr val="D23369"/>
                </a:solidFill>
                <a:latin typeface="Roboto" panose="020B0604020202020204" charset="0"/>
                <a:ea typeface="Roboto" panose="020B0604020202020204" charset="0"/>
                <a:cs typeface="Roboto" panose="020B0604020202020204" charset="0"/>
              </a:rPr>
              <a:t>ra e</a:t>
            </a:r>
            <a:r>
              <a:rPr lang="es-MX" spc="-15" dirty="0">
                <a:solidFill>
                  <a:srgbClr val="D23369"/>
                </a:solidFill>
                <a:latin typeface="Roboto" panose="020B0604020202020204" charset="0"/>
                <a:ea typeface="Roboto" panose="020B0604020202020204" charset="0"/>
                <a:cs typeface="Roboto" panose="020B0604020202020204" charset="0"/>
              </a:rPr>
              <a:t>s</a:t>
            </a:r>
            <a:r>
              <a:rPr lang="es-MX" spc="-5" dirty="0">
                <a:solidFill>
                  <a:srgbClr val="D23369"/>
                </a:solidFill>
                <a:latin typeface="Roboto" panose="020B0604020202020204" charset="0"/>
                <a:ea typeface="Roboto" panose="020B0604020202020204" charset="0"/>
                <a:cs typeface="Roboto" panose="020B0604020202020204" charset="0"/>
              </a:rPr>
              <a:t>c</a:t>
            </a:r>
            <a:r>
              <a:rPr lang="es-MX" spc="-10" dirty="0">
                <a:solidFill>
                  <a:srgbClr val="D23369"/>
                </a:solidFill>
                <a:latin typeface="Roboto" panose="020B0604020202020204" charset="0"/>
                <a:ea typeface="Roboto" panose="020B0604020202020204" charset="0"/>
                <a:cs typeface="Roboto" panose="020B0604020202020204" charset="0"/>
              </a:rPr>
              <a:t>ri</a:t>
            </a:r>
            <a:r>
              <a:rPr lang="es-MX" spc="-5" dirty="0">
                <a:solidFill>
                  <a:srgbClr val="D23369"/>
                </a:solidFill>
                <a:latin typeface="Roboto" panose="020B0604020202020204" charset="0"/>
                <a:ea typeface="Roboto" panose="020B0604020202020204" charset="0"/>
                <a:cs typeface="Roboto" panose="020B0604020202020204" charset="0"/>
              </a:rPr>
              <a:t>b</a:t>
            </a:r>
            <a:r>
              <a:rPr lang="es-MX" dirty="0">
                <a:solidFill>
                  <a:srgbClr val="D23369"/>
                </a:solidFill>
                <a:latin typeface="Roboto" panose="020B0604020202020204" charset="0"/>
                <a:ea typeface="Roboto" panose="020B0604020202020204" charset="0"/>
                <a:cs typeface="Roboto" panose="020B0604020202020204" charset="0"/>
              </a:rPr>
              <a:t>i</a:t>
            </a:r>
            <a:r>
              <a:rPr lang="es-MX" spc="-10" dirty="0">
                <a:solidFill>
                  <a:srgbClr val="D23369"/>
                </a:solidFill>
                <a:latin typeface="Roboto" panose="020B0604020202020204" charset="0"/>
                <a:ea typeface="Roboto" panose="020B0604020202020204" charset="0"/>
                <a:cs typeface="Roboto" panose="020B0604020202020204" charset="0"/>
              </a:rPr>
              <a:t>r y </a:t>
            </a:r>
            <a:r>
              <a:rPr lang="es-MX" spc="-15" dirty="0">
                <a:solidFill>
                  <a:srgbClr val="D23369"/>
                </a:solidFill>
                <a:latin typeface="Roboto" panose="020B0604020202020204" charset="0"/>
                <a:ea typeface="Roboto" panose="020B0604020202020204" charset="0"/>
                <a:cs typeface="Roboto" panose="020B0604020202020204" charset="0"/>
              </a:rPr>
              <a:t>l</a:t>
            </a:r>
            <a:r>
              <a:rPr lang="es-MX" dirty="0">
                <a:solidFill>
                  <a:srgbClr val="D23369"/>
                </a:solidFill>
                <a:latin typeface="Roboto" panose="020B0604020202020204" charset="0"/>
                <a:ea typeface="Roboto" panose="020B0604020202020204" charset="0"/>
                <a:cs typeface="Roboto" panose="020B0604020202020204" charset="0"/>
              </a:rPr>
              <a:t>ee</a:t>
            </a:r>
            <a:r>
              <a:rPr lang="es-MX" spc="-10" dirty="0">
                <a:solidFill>
                  <a:srgbClr val="D23369"/>
                </a:solidFill>
                <a:latin typeface="Roboto" panose="020B0604020202020204" charset="0"/>
                <a:ea typeface="Roboto" panose="020B0604020202020204" charset="0"/>
                <a:cs typeface="Roboto" panose="020B0604020202020204" charset="0"/>
              </a:rPr>
              <a:t>r un ar</a:t>
            </a:r>
            <a:r>
              <a:rPr lang="es-MX" spc="-5" dirty="0">
                <a:solidFill>
                  <a:srgbClr val="D23369"/>
                </a:solidFill>
                <a:latin typeface="Roboto" panose="020B0604020202020204" charset="0"/>
                <a:ea typeface="Roboto" panose="020B0604020202020204" charset="0"/>
                <a:cs typeface="Roboto" panose="020B0604020202020204" charset="0"/>
              </a:rPr>
              <a:t>c</a:t>
            </a:r>
            <a:r>
              <a:rPr lang="es-MX" dirty="0">
                <a:solidFill>
                  <a:srgbClr val="D23369"/>
                </a:solidFill>
                <a:latin typeface="Roboto" panose="020B0604020202020204" charset="0"/>
                <a:ea typeface="Roboto" panose="020B0604020202020204" charset="0"/>
                <a:cs typeface="Roboto" panose="020B0604020202020204" charset="0"/>
              </a:rPr>
              <a:t>hi</a:t>
            </a:r>
            <a:r>
              <a:rPr lang="es-MX" spc="-20" dirty="0">
                <a:solidFill>
                  <a:srgbClr val="D23369"/>
                </a:solidFill>
                <a:latin typeface="Roboto" panose="020B0604020202020204" charset="0"/>
                <a:ea typeface="Roboto" panose="020B0604020202020204" charset="0"/>
                <a:cs typeface="Roboto" panose="020B0604020202020204" charset="0"/>
              </a:rPr>
              <a:t>v</a:t>
            </a:r>
            <a:r>
              <a:rPr lang="es-MX" spc="-15" dirty="0">
                <a:solidFill>
                  <a:srgbClr val="D23369"/>
                </a:solidFill>
                <a:latin typeface="Roboto" panose="020B0604020202020204" charset="0"/>
                <a:ea typeface="Roboto" panose="020B0604020202020204" charset="0"/>
                <a:cs typeface="Roboto" panose="020B0604020202020204" charset="0"/>
              </a:rPr>
              <a:t>o en</a:t>
            </a:r>
            <a:r>
              <a:rPr lang="es-MX" spc="-125" dirty="0">
                <a:solidFill>
                  <a:srgbClr val="D23369"/>
                </a:solidFill>
                <a:latin typeface="Roboto" panose="020B0604020202020204" charset="0"/>
                <a:ea typeface="Roboto" panose="020B0604020202020204" charset="0"/>
                <a:cs typeface="Roboto" panose="020B0604020202020204" charset="0"/>
              </a:rPr>
              <a:t> </a:t>
            </a:r>
            <a:r>
              <a:rPr lang="es-MX" spc="-20" dirty="0">
                <a:solidFill>
                  <a:srgbClr val="D23369"/>
                </a:solidFill>
                <a:latin typeface="Roboto" panose="020B0604020202020204" charset="0"/>
                <a:ea typeface="Roboto" panose="020B0604020202020204" charset="0"/>
                <a:cs typeface="Roboto" panose="020B0604020202020204" charset="0"/>
              </a:rPr>
              <a:t>A</a:t>
            </a:r>
            <a:r>
              <a:rPr lang="es-MX" dirty="0">
                <a:solidFill>
                  <a:srgbClr val="D23369"/>
                </a:solidFill>
                <a:latin typeface="Roboto" panose="020B0604020202020204" charset="0"/>
                <a:ea typeface="Roboto" panose="020B0604020202020204" charset="0"/>
                <a:cs typeface="Roboto" panose="020B0604020202020204" charset="0"/>
              </a:rPr>
              <a:t>n</a:t>
            </a:r>
            <a:r>
              <a:rPr lang="es-MX" spc="-5" dirty="0">
                <a:solidFill>
                  <a:srgbClr val="D23369"/>
                </a:solidFill>
                <a:latin typeface="Roboto" panose="020B0604020202020204" charset="0"/>
                <a:ea typeface="Roboto" panose="020B0604020202020204" charset="0"/>
                <a:cs typeface="Roboto" panose="020B0604020202020204" charset="0"/>
              </a:rPr>
              <a:t>d</a:t>
            </a:r>
            <a:r>
              <a:rPr lang="es-MX" spc="-15" dirty="0">
                <a:solidFill>
                  <a:srgbClr val="D23369"/>
                </a:solidFill>
                <a:latin typeface="Roboto" panose="020B0604020202020204" charset="0"/>
                <a:ea typeface="Roboto" panose="020B0604020202020204" charset="0"/>
                <a:cs typeface="Roboto" panose="020B0604020202020204" charset="0"/>
              </a:rPr>
              <a:t>roid s</a:t>
            </a:r>
            <a:r>
              <a:rPr lang="es-MX" dirty="0">
                <a:solidFill>
                  <a:srgbClr val="D23369"/>
                </a:solidFill>
                <a:latin typeface="Roboto" panose="020B0604020202020204" charset="0"/>
                <a:ea typeface="Roboto" panose="020B0604020202020204" charset="0"/>
                <a:cs typeface="Roboto" panose="020B0604020202020204" charset="0"/>
              </a:rPr>
              <a:t>e ha</a:t>
            </a:r>
            <a:r>
              <a:rPr lang="es-MX" spc="-5" dirty="0">
                <a:solidFill>
                  <a:srgbClr val="D23369"/>
                </a:solidFill>
                <a:latin typeface="Roboto" panose="020B0604020202020204" charset="0"/>
                <a:ea typeface="Roboto" panose="020B0604020202020204" charset="0"/>
                <a:cs typeface="Roboto" panose="020B0604020202020204" charset="0"/>
              </a:rPr>
              <a:t>c</a:t>
            </a:r>
            <a:r>
              <a:rPr lang="es-MX" dirty="0">
                <a:solidFill>
                  <a:srgbClr val="D23369"/>
                </a:solidFill>
                <a:latin typeface="Roboto" panose="020B0604020202020204" charset="0"/>
                <a:ea typeface="Roboto" panose="020B0604020202020204" charset="0"/>
                <a:cs typeface="Roboto" panose="020B0604020202020204" charset="0"/>
              </a:rPr>
              <a:t>e </a:t>
            </a:r>
            <a:r>
              <a:rPr lang="es-MX" spc="-5" dirty="0">
                <a:solidFill>
                  <a:srgbClr val="D23369"/>
                </a:solidFill>
                <a:latin typeface="Roboto" panose="020B0604020202020204" charset="0"/>
                <a:ea typeface="Roboto" panose="020B0604020202020204" charset="0"/>
                <a:cs typeface="Roboto" panose="020B0604020202020204" charset="0"/>
              </a:rPr>
              <a:t>c</a:t>
            </a:r>
            <a:r>
              <a:rPr lang="es-MX" spc="-15" dirty="0">
                <a:solidFill>
                  <a:srgbClr val="D23369"/>
                </a:solidFill>
                <a:latin typeface="Roboto" panose="020B0604020202020204" charset="0"/>
                <a:ea typeface="Roboto" panose="020B0604020202020204" charset="0"/>
                <a:cs typeface="Roboto" panose="020B0604020202020204" charset="0"/>
              </a:rPr>
              <a:t>on código ba</a:t>
            </a:r>
            <a:r>
              <a:rPr lang="es-MX" spc="-10" dirty="0">
                <a:solidFill>
                  <a:srgbClr val="D23369"/>
                </a:solidFill>
                <a:latin typeface="Roboto" panose="020B0604020202020204" charset="0"/>
                <a:ea typeface="Roboto" panose="020B0604020202020204" charset="0"/>
                <a:cs typeface="Roboto" panose="020B0604020202020204" charset="0"/>
              </a:rPr>
              <a:t>sad</a:t>
            </a:r>
            <a:r>
              <a:rPr lang="es-MX" spc="-15" dirty="0">
                <a:solidFill>
                  <a:srgbClr val="D23369"/>
                </a:solidFill>
                <a:latin typeface="Roboto" panose="020B0604020202020204" charset="0"/>
                <a:ea typeface="Roboto" panose="020B0604020202020204" charset="0"/>
                <a:cs typeface="Roboto" panose="020B0604020202020204" charset="0"/>
              </a:rPr>
              <a:t>o </a:t>
            </a:r>
            <a:r>
              <a:rPr lang="es-MX" spc="-15" dirty="0" smtClean="0">
                <a:solidFill>
                  <a:srgbClr val="D23369"/>
                </a:solidFill>
                <a:latin typeface="Roboto" panose="020B0604020202020204" charset="0"/>
                <a:ea typeface="Roboto" panose="020B0604020202020204" charset="0"/>
                <a:cs typeface="Roboto" panose="020B0604020202020204" charset="0"/>
              </a:rPr>
              <a:t>Comp</a:t>
            </a:r>
            <a:r>
              <a:rPr lang="es-MX" spc="-10" dirty="0" smtClean="0">
                <a:solidFill>
                  <a:srgbClr val="D23369"/>
                </a:solidFill>
                <a:latin typeface="Roboto" panose="020B0604020202020204" charset="0"/>
                <a:ea typeface="Roboto" panose="020B0604020202020204" charset="0"/>
                <a:cs typeface="Roboto" panose="020B0604020202020204" charset="0"/>
              </a:rPr>
              <a:t>letamente </a:t>
            </a:r>
            <a:r>
              <a:rPr lang="es-MX" spc="-10" dirty="0">
                <a:solidFill>
                  <a:srgbClr val="D23369"/>
                </a:solidFill>
                <a:latin typeface="Roboto" panose="020B0604020202020204" charset="0"/>
                <a:ea typeface="Roboto" panose="020B0604020202020204" charset="0"/>
                <a:cs typeface="Roboto" panose="020B0604020202020204" charset="0"/>
              </a:rPr>
              <a:t>en </a:t>
            </a:r>
            <a:r>
              <a:rPr lang="es-MX" spc="-15" dirty="0">
                <a:solidFill>
                  <a:srgbClr val="D23369"/>
                </a:solidFill>
                <a:latin typeface="Roboto" panose="020B0604020202020204" charset="0"/>
                <a:ea typeface="Roboto" panose="020B0604020202020204" charset="0"/>
                <a:cs typeface="Roboto" panose="020B0604020202020204" charset="0"/>
              </a:rPr>
              <a:t>Ja</a:t>
            </a:r>
            <a:r>
              <a:rPr lang="es-MX" spc="-20" dirty="0">
                <a:solidFill>
                  <a:srgbClr val="D23369"/>
                </a:solidFill>
                <a:latin typeface="Roboto" panose="020B0604020202020204" charset="0"/>
                <a:ea typeface="Roboto" panose="020B0604020202020204" charset="0"/>
                <a:cs typeface="Roboto" panose="020B0604020202020204" charset="0"/>
              </a:rPr>
              <a:t>v</a:t>
            </a:r>
            <a:r>
              <a:rPr lang="es-MX" dirty="0">
                <a:solidFill>
                  <a:srgbClr val="D23369"/>
                </a:solidFill>
                <a:latin typeface="Roboto" panose="020B0604020202020204" charset="0"/>
                <a:ea typeface="Roboto" panose="020B0604020202020204" charset="0"/>
                <a:cs typeface="Roboto" panose="020B0604020202020204" charset="0"/>
              </a:rPr>
              <a:t>a</a:t>
            </a:r>
          </a:p>
          <a:p>
            <a:endParaRPr lang="es-MX" dirty="0"/>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
        <p:nvSpPr>
          <p:cNvPr id="6" name="object 5"/>
          <p:cNvSpPr/>
          <p:nvPr/>
        </p:nvSpPr>
        <p:spPr>
          <a:xfrm>
            <a:off x="2909858" y="2031986"/>
            <a:ext cx="2900390" cy="2715873"/>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20776222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892" y="1702469"/>
            <a:ext cx="8520599" cy="607800"/>
          </a:xfrm>
        </p:spPr>
        <p:txBody>
          <a:bodyPr/>
          <a:lstStyle/>
          <a:p>
            <a:r>
              <a:rPr lang="es-MX" dirty="0" smtClean="0"/>
              <a:t>NDK </a:t>
            </a:r>
            <a:r>
              <a:rPr lang="es-MX" dirty="0" err="1" smtClean="0"/>
              <a:t>Versions</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9800" y="0"/>
            <a:ext cx="5624200" cy="5143500"/>
          </a:xfrm>
          <a:prstGeom prst="rect">
            <a:avLst/>
          </a:prstGeom>
        </p:spPr>
      </p:pic>
    </p:spTree>
    <p:extLst>
      <p:ext uri="{BB962C8B-B14F-4D97-AF65-F5344CB8AC3E}">
        <p14:creationId xmlns:p14="http://schemas.microsoft.com/office/powerpoint/2010/main" val="321104069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File I/O</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
        <p:nvSpPr>
          <p:cNvPr id="5" name="object 4"/>
          <p:cNvSpPr txBox="1"/>
          <p:nvPr/>
        </p:nvSpPr>
        <p:spPr>
          <a:xfrm>
            <a:off x="311700" y="1205416"/>
            <a:ext cx="8520599" cy="4087495"/>
          </a:xfrm>
          <a:prstGeom prst="rect">
            <a:avLst/>
          </a:prstGeom>
        </p:spPr>
        <p:txBody>
          <a:bodyPr vert="horz" wrap="square" lIns="0" tIns="0" rIns="0" bIns="0" rtlCol="0">
            <a:noAutofit/>
          </a:bodyPr>
          <a:lstStyle/>
          <a:p>
            <a:pPr marL="292100" marR="400685" indent="-279400">
              <a:lnSpc>
                <a:spcPct val="78900"/>
              </a:lnSpc>
              <a:buClr>
                <a:srgbClr val="FFFFFF"/>
              </a:buClr>
              <a:buFont typeface="Arial"/>
              <a:buChar char="●"/>
              <a:tabLst>
                <a:tab pos="294640" algn="l"/>
              </a:tabLst>
            </a:pPr>
            <a:r>
              <a:rPr spc="-254" dirty="0" smtClean="0">
                <a:solidFill>
                  <a:srgbClr val="D23369"/>
                </a:solidFill>
                <a:latin typeface="Trebuchet MS"/>
                <a:cs typeface="Trebuchet MS"/>
              </a:rPr>
              <a:t>T</a:t>
            </a:r>
            <a:r>
              <a:rPr spc="-10" dirty="0" smtClean="0">
                <a:solidFill>
                  <a:srgbClr val="D23369"/>
                </a:solidFill>
                <a:latin typeface="Trebuchet MS"/>
                <a:cs typeface="Trebuchet MS"/>
              </a:rPr>
              <a:t>a</a:t>
            </a:r>
            <a:r>
              <a:rPr spc="-5" dirty="0" smtClean="0">
                <a:solidFill>
                  <a:srgbClr val="D23369"/>
                </a:solidFill>
                <a:latin typeface="Trebuchet MS"/>
                <a:cs typeface="Trebuchet MS"/>
              </a:rPr>
              <a:t>nt</a:t>
            </a:r>
            <a:r>
              <a:rPr spc="-15" dirty="0" smtClean="0">
                <a:solidFill>
                  <a:srgbClr val="D23369"/>
                </a:solidFill>
                <a:latin typeface="Trebuchet MS"/>
                <a:cs typeface="Trebuchet MS"/>
              </a:rPr>
              <a:t>o </a:t>
            </a:r>
            <a:r>
              <a:rPr spc="-10" dirty="0" smtClean="0">
                <a:solidFill>
                  <a:srgbClr val="D23369"/>
                </a:solidFill>
                <a:latin typeface="Trebuchet MS"/>
                <a:cs typeface="Trebuchet MS"/>
              </a:rPr>
              <a:t>la</a:t>
            </a:r>
            <a:r>
              <a:rPr spc="-5" dirty="0" smtClean="0">
                <a:solidFill>
                  <a:srgbClr val="D23369"/>
                </a:solidFill>
                <a:latin typeface="Trebuchet MS"/>
                <a:cs typeface="Trebuchet MS"/>
              </a:rPr>
              <a:t> e</a:t>
            </a:r>
            <a:r>
              <a:rPr spc="-10" dirty="0" smtClean="0">
                <a:solidFill>
                  <a:srgbClr val="D23369"/>
                </a:solidFill>
                <a:latin typeface="Trebuchet MS"/>
                <a:cs typeface="Trebuchet MS"/>
              </a:rPr>
              <a:t>scr</a:t>
            </a:r>
            <a:r>
              <a:rPr spc="-5" dirty="0" smtClean="0">
                <a:solidFill>
                  <a:srgbClr val="D23369"/>
                </a:solidFill>
                <a:latin typeface="Trebuchet MS"/>
                <a:cs typeface="Trebuchet MS"/>
              </a:rPr>
              <a:t>itu</a:t>
            </a:r>
            <a:r>
              <a:rPr spc="-10" dirty="0" smtClean="0">
                <a:solidFill>
                  <a:srgbClr val="D23369"/>
                </a:solidFill>
                <a:latin typeface="Trebuchet MS"/>
                <a:cs typeface="Trebuchet MS"/>
              </a:rPr>
              <a:t>ra</a:t>
            </a:r>
            <a:r>
              <a:rPr spc="-5" dirty="0" smtClean="0">
                <a:solidFill>
                  <a:srgbClr val="D23369"/>
                </a:solidFill>
                <a:latin typeface="Trebuchet MS"/>
                <a:cs typeface="Trebuchet MS"/>
              </a:rPr>
              <a:t> </a:t>
            </a:r>
            <a:r>
              <a:rPr spc="0" dirty="0" smtClean="0">
                <a:solidFill>
                  <a:srgbClr val="D23369"/>
                </a:solidFill>
                <a:latin typeface="Trebuchet MS"/>
                <a:cs typeface="Trebuchet MS"/>
              </a:rPr>
              <a:t>c</a:t>
            </a:r>
            <a:r>
              <a:rPr spc="-15" dirty="0" smtClean="0">
                <a:solidFill>
                  <a:srgbClr val="D23369"/>
                </a:solidFill>
                <a:latin typeface="Trebuchet MS"/>
                <a:cs typeface="Trebuchet MS"/>
              </a:rPr>
              <a:t>omo </a:t>
            </a:r>
            <a:r>
              <a:rPr spc="-10" dirty="0" smtClean="0">
                <a:solidFill>
                  <a:srgbClr val="D23369"/>
                </a:solidFill>
                <a:latin typeface="Trebuchet MS"/>
                <a:cs typeface="Trebuchet MS"/>
              </a:rPr>
              <a:t>la</a:t>
            </a:r>
            <a:r>
              <a:rPr spc="-5" dirty="0" smtClean="0">
                <a:solidFill>
                  <a:srgbClr val="D23369"/>
                </a:solidFill>
                <a:latin typeface="Trebuchet MS"/>
                <a:cs typeface="Trebuchet MS"/>
              </a:rPr>
              <a:t> </a:t>
            </a:r>
            <a:r>
              <a:rPr spc="-10" dirty="0" smtClean="0">
                <a:solidFill>
                  <a:srgbClr val="D23369"/>
                </a:solidFill>
                <a:latin typeface="Trebuchet MS"/>
                <a:cs typeface="Trebuchet MS"/>
              </a:rPr>
              <a:t>l</a:t>
            </a:r>
            <a:r>
              <a:rPr spc="-5" dirty="0" smtClean="0">
                <a:solidFill>
                  <a:srgbClr val="D23369"/>
                </a:solidFill>
                <a:latin typeface="Trebuchet MS"/>
                <a:cs typeface="Trebuchet MS"/>
              </a:rPr>
              <a:t>e</a:t>
            </a:r>
            <a:r>
              <a:rPr spc="0" dirty="0" smtClean="0">
                <a:solidFill>
                  <a:srgbClr val="D23369"/>
                </a:solidFill>
                <a:latin typeface="Trebuchet MS"/>
                <a:cs typeface="Trebuchet MS"/>
              </a:rPr>
              <a:t>c</a:t>
            </a:r>
            <a:r>
              <a:rPr spc="-5" dirty="0" smtClean="0">
                <a:solidFill>
                  <a:srgbClr val="D23369"/>
                </a:solidFill>
                <a:latin typeface="Trebuchet MS"/>
                <a:cs typeface="Trebuchet MS"/>
              </a:rPr>
              <a:t>tu</a:t>
            </a:r>
            <a:r>
              <a:rPr spc="-10" dirty="0" smtClean="0">
                <a:solidFill>
                  <a:srgbClr val="D23369"/>
                </a:solidFill>
                <a:latin typeface="Trebuchet MS"/>
                <a:cs typeface="Trebuchet MS"/>
              </a:rPr>
              <a:t>ra</a:t>
            </a:r>
            <a:r>
              <a:rPr spc="-5" dirty="0" smtClean="0">
                <a:solidFill>
                  <a:srgbClr val="D23369"/>
                </a:solidFill>
                <a:latin typeface="Trebuchet MS"/>
                <a:cs typeface="Trebuchet MS"/>
              </a:rPr>
              <a:t> </a:t>
            </a:r>
            <a:r>
              <a:rPr spc="0" dirty="0" smtClean="0">
                <a:solidFill>
                  <a:srgbClr val="D23369"/>
                </a:solidFill>
                <a:latin typeface="Trebuchet MS"/>
                <a:cs typeface="Trebuchet MS"/>
              </a:rPr>
              <a:t>de</a:t>
            </a:r>
            <a:r>
              <a:rPr spc="-5" dirty="0" smtClean="0">
                <a:solidFill>
                  <a:srgbClr val="D23369"/>
                </a:solidFill>
                <a:latin typeface="Trebuchet MS"/>
                <a:cs typeface="Trebuchet MS"/>
              </a:rPr>
              <a:t> </a:t>
            </a:r>
            <a:r>
              <a:rPr spc="-10" dirty="0" smtClean="0">
                <a:solidFill>
                  <a:srgbClr val="D23369"/>
                </a:solidFill>
                <a:latin typeface="Trebuchet MS"/>
                <a:cs typeface="Trebuchet MS"/>
              </a:rPr>
              <a:t>f</a:t>
            </a:r>
            <a:r>
              <a:rPr spc="-5" dirty="0" smtClean="0">
                <a:solidFill>
                  <a:srgbClr val="D23369"/>
                </a:solidFill>
                <a:latin typeface="Trebuchet MS"/>
                <a:cs typeface="Trebuchet MS"/>
              </a:rPr>
              <a:t>i</a:t>
            </a:r>
            <a:r>
              <a:rPr spc="0" dirty="0" smtClean="0">
                <a:solidFill>
                  <a:srgbClr val="D23369"/>
                </a:solidFill>
                <a:latin typeface="Trebuchet MS"/>
                <a:cs typeface="Trebuchet MS"/>
              </a:rPr>
              <a:t>c</a:t>
            </a:r>
            <a:r>
              <a:rPr spc="-5" dirty="0" smtClean="0">
                <a:solidFill>
                  <a:srgbClr val="D23369"/>
                </a:solidFill>
                <a:latin typeface="Trebuchet MS"/>
                <a:cs typeface="Trebuchet MS"/>
              </a:rPr>
              <a:t>he</a:t>
            </a:r>
            <a:r>
              <a:rPr spc="-10" dirty="0" smtClean="0">
                <a:solidFill>
                  <a:srgbClr val="D23369"/>
                </a:solidFill>
                <a:latin typeface="Trebuchet MS"/>
                <a:cs typeface="Trebuchet MS"/>
              </a:rPr>
              <a:t>ros </a:t>
            </a:r>
            <a:r>
              <a:rPr spc="-5" dirty="0" smtClean="0">
                <a:solidFill>
                  <a:srgbClr val="D23369"/>
                </a:solidFill>
                <a:latin typeface="Trebuchet MS"/>
                <a:cs typeface="Trebuchet MS"/>
              </a:rPr>
              <a:t>u</a:t>
            </a:r>
            <a:r>
              <a:rPr spc="0" dirty="0" smtClean="0">
                <a:solidFill>
                  <a:srgbClr val="D23369"/>
                </a:solidFill>
                <a:latin typeface="Trebuchet MS"/>
                <a:cs typeface="Trebuchet MS"/>
              </a:rPr>
              <a:t>b</a:t>
            </a:r>
            <a:r>
              <a:rPr spc="-5" dirty="0" smtClean="0">
                <a:solidFill>
                  <a:srgbClr val="D23369"/>
                </a:solidFill>
                <a:latin typeface="Trebuchet MS"/>
                <a:cs typeface="Trebuchet MS"/>
              </a:rPr>
              <a:t>i</a:t>
            </a:r>
            <a:r>
              <a:rPr spc="0" dirty="0" smtClean="0">
                <a:solidFill>
                  <a:srgbClr val="D23369"/>
                </a:solidFill>
                <a:latin typeface="Trebuchet MS"/>
                <a:cs typeface="Trebuchet MS"/>
              </a:rPr>
              <a:t>c</a:t>
            </a:r>
            <a:r>
              <a:rPr spc="-5" dirty="0" smtClean="0">
                <a:solidFill>
                  <a:srgbClr val="D23369"/>
                </a:solidFill>
                <a:latin typeface="Trebuchet MS"/>
                <a:cs typeface="Trebuchet MS"/>
              </a:rPr>
              <a:t>a</a:t>
            </a:r>
            <a:r>
              <a:rPr spc="0" dirty="0" smtClean="0">
                <a:solidFill>
                  <a:srgbClr val="D23369"/>
                </a:solidFill>
                <a:latin typeface="Trebuchet MS"/>
                <a:cs typeface="Trebuchet MS"/>
              </a:rPr>
              <a:t>d</a:t>
            </a:r>
            <a:r>
              <a:rPr spc="-10" dirty="0" smtClean="0">
                <a:solidFill>
                  <a:srgbClr val="D23369"/>
                </a:solidFill>
                <a:latin typeface="Trebuchet MS"/>
                <a:cs typeface="Trebuchet MS"/>
              </a:rPr>
              <a:t>os </a:t>
            </a:r>
            <a:r>
              <a:rPr spc="-5" dirty="0" smtClean="0">
                <a:solidFill>
                  <a:srgbClr val="D23369"/>
                </a:solidFill>
                <a:latin typeface="Trebuchet MS"/>
                <a:cs typeface="Trebuchet MS"/>
              </a:rPr>
              <a:t>e</a:t>
            </a:r>
            <a:r>
              <a:rPr spc="0" dirty="0" smtClean="0">
                <a:solidFill>
                  <a:srgbClr val="D23369"/>
                </a:solidFill>
                <a:latin typeface="Trebuchet MS"/>
                <a:cs typeface="Trebuchet MS"/>
              </a:rPr>
              <a:t>n</a:t>
            </a:r>
            <a:r>
              <a:rPr spc="-5" dirty="0" smtClean="0">
                <a:solidFill>
                  <a:srgbClr val="D23369"/>
                </a:solidFill>
                <a:latin typeface="Trebuchet MS"/>
                <a:cs typeface="Trebuchet MS"/>
              </a:rPr>
              <a:t> </a:t>
            </a:r>
            <a:r>
              <a:rPr spc="-10" dirty="0" smtClean="0">
                <a:solidFill>
                  <a:srgbClr val="D23369"/>
                </a:solidFill>
                <a:latin typeface="Trebuchet MS"/>
                <a:cs typeface="Trebuchet MS"/>
              </a:rPr>
              <a:t>la mem</a:t>
            </a:r>
            <a:r>
              <a:rPr spc="-5" dirty="0" smtClean="0">
                <a:solidFill>
                  <a:srgbClr val="D23369"/>
                </a:solidFill>
                <a:latin typeface="Trebuchet MS"/>
                <a:cs typeface="Trebuchet MS"/>
              </a:rPr>
              <a:t>o</a:t>
            </a:r>
            <a:r>
              <a:rPr spc="0" dirty="0" smtClean="0">
                <a:solidFill>
                  <a:srgbClr val="D23369"/>
                </a:solidFill>
                <a:latin typeface="Trebuchet MS"/>
                <a:cs typeface="Trebuchet MS"/>
              </a:rPr>
              <a:t>ria interna</a:t>
            </a:r>
            <a:r>
              <a:rPr spc="-5" dirty="0" smtClean="0">
                <a:solidFill>
                  <a:srgbClr val="D23369"/>
                </a:solidFill>
                <a:latin typeface="Trebuchet MS"/>
                <a:cs typeface="Trebuchet MS"/>
              </a:rPr>
              <a:t> </a:t>
            </a:r>
            <a:r>
              <a:rPr spc="0" dirty="0" smtClean="0">
                <a:solidFill>
                  <a:srgbClr val="D23369"/>
                </a:solidFill>
                <a:latin typeface="Trebuchet MS"/>
                <a:cs typeface="Trebuchet MS"/>
              </a:rPr>
              <a:t>es muy</a:t>
            </a:r>
            <a:r>
              <a:rPr spc="-5" dirty="0" smtClean="0">
                <a:solidFill>
                  <a:srgbClr val="D23369"/>
                </a:solidFill>
                <a:latin typeface="Trebuchet MS"/>
                <a:cs typeface="Trebuchet MS"/>
              </a:rPr>
              <a:t> </a:t>
            </a:r>
            <a:r>
              <a:rPr spc="-15" dirty="0" smtClean="0">
                <a:solidFill>
                  <a:srgbClr val="D23369"/>
                </a:solidFill>
                <a:latin typeface="Trebuchet MS"/>
                <a:cs typeface="Trebuchet MS"/>
              </a:rPr>
              <a:t>f</a:t>
            </a:r>
            <a:r>
              <a:rPr spc="0" dirty="0" smtClean="0">
                <a:solidFill>
                  <a:srgbClr val="D23369"/>
                </a:solidFill>
                <a:latin typeface="Trebuchet MS"/>
                <a:cs typeface="Trebuchet MS"/>
              </a:rPr>
              <a:t>ácil.</a:t>
            </a:r>
            <a:endParaRPr dirty="0">
              <a:solidFill>
                <a:srgbClr val="D23369"/>
              </a:solidFill>
              <a:latin typeface="Trebuchet MS"/>
              <a:cs typeface="Trebuchet MS"/>
            </a:endParaRPr>
          </a:p>
          <a:p>
            <a:pPr>
              <a:lnSpc>
                <a:spcPts val="950"/>
              </a:lnSpc>
              <a:spcBef>
                <a:spcPts val="16"/>
              </a:spcBef>
              <a:buClr>
                <a:srgbClr val="FFFFFF"/>
              </a:buClr>
              <a:buFont typeface="Arial"/>
              <a:buChar char="●"/>
            </a:pPr>
            <a:endParaRPr dirty="0">
              <a:solidFill>
                <a:srgbClr val="D23369"/>
              </a:solidFill>
            </a:endParaRPr>
          </a:p>
          <a:p>
            <a:pPr>
              <a:lnSpc>
                <a:spcPts val="1000"/>
              </a:lnSpc>
              <a:buClr>
                <a:srgbClr val="FFFFFF"/>
              </a:buClr>
              <a:buFont typeface="Arial"/>
              <a:buChar char="●"/>
            </a:pPr>
            <a:endParaRPr dirty="0">
              <a:solidFill>
                <a:srgbClr val="D23369"/>
              </a:solidFill>
            </a:endParaRPr>
          </a:p>
          <a:p>
            <a:pPr marL="292100" marR="12700" indent="-279400">
              <a:lnSpc>
                <a:spcPct val="80400"/>
              </a:lnSpc>
              <a:buClr>
                <a:srgbClr val="FFFFFF"/>
              </a:buClr>
              <a:buFont typeface="Arial"/>
              <a:buChar char="●"/>
              <a:tabLst>
                <a:tab pos="294640" algn="l"/>
              </a:tabLst>
            </a:pPr>
            <a:r>
              <a:rPr spc="-90" dirty="0" smtClean="0">
                <a:solidFill>
                  <a:srgbClr val="D23369"/>
                </a:solidFill>
                <a:latin typeface="Trebuchet MS"/>
                <a:cs typeface="Trebuchet MS"/>
              </a:rPr>
              <a:t>P</a:t>
            </a:r>
            <a:r>
              <a:rPr spc="0" dirty="0" smtClean="0">
                <a:solidFill>
                  <a:srgbClr val="D23369"/>
                </a:solidFill>
                <a:latin typeface="Trebuchet MS"/>
                <a:cs typeface="Trebuchet MS"/>
              </a:rPr>
              <a:t>a</a:t>
            </a:r>
            <a:r>
              <a:rPr spc="-10" dirty="0" smtClean="0">
                <a:solidFill>
                  <a:srgbClr val="D23369"/>
                </a:solidFill>
                <a:latin typeface="Trebuchet MS"/>
                <a:cs typeface="Trebuchet MS"/>
              </a:rPr>
              <a:t>ra e</a:t>
            </a:r>
            <a:r>
              <a:rPr spc="-15" dirty="0" smtClean="0">
                <a:solidFill>
                  <a:srgbClr val="D23369"/>
                </a:solidFill>
                <a:latin typeface="Trebuchet MS"/>
                <a:cs typeface="Trebuchet MS"/>
              </a:rPr>
              <a:t>s</a:t>
            </a:r>
            <a:r>
              <a:rPr spc="-5" dirty="0" smtClean="0">
                <a:solidFill>
                  <a:srgbClr val="D23369"/>
                </a:solidFill>
                <a:latin typeface="Trebuchet MS"/>
                <a:cs typeface="Trebuchet MS"/>
              </a:rPr>
              <a:t>c</a:t>
            </a:r>
            <a:r>
              <a:rPr spc="-10" dirty="0" smtClean="0">
                <a:solidFill>
                  <a:srgbClr val="D23369"/>
                </a:solidFill>
                <a:latin typeface="Trebuchet MS"/>
                <a:cs typeface="Trebuchet MS"/>
              </a:rPr>
              <a:t>ri</a:t>
            </a:r>
            <a:r>
              <a:rPr spc="-5" dirty="0" smtClean="0">
                <a:solidFill>
                  <a:srgbClr val="D23369"/>
                </a:solidFill>
                <a:latin typeface="Trebuchet MS"/>
                <a:cs typeface="Trebuchet MS"/>
              </a:rPr>
              <a:t>b</a:t>
            </a:r>
            <a:r>
              <a:rPr spc="0" dirty="0" smtClean="0">
                <a:solidFill>
                  <a:srgbClr val="D23369"/>
                </a:solidFill>
                <a:latin typeface="Trebuchet MS"/>
                <a:cs typeface="Trebuchet MS"/>
              </a:rPr>
              <a:t>i</a:t>
            </a:r>
            <a:r>
              <a:rPr spc="-10" dirty="0" smtClean="0">
                <a:solidFill>
                  <a:srgbClr val="D23369"/>
                </a:solidFill>
                <a:latin typeface="Trebuchet MS"/>
                <a:cs typeface="Trebuchet MS"/>
              </a:rPr>
              <a:t>r en un fi</a:t>
            </a:r>
            <a:r>
              <a:rPr spc="-5" dirty="0" smtClean="0">
                <a:solidFill>
                  <a:srgbClr val="D23369"/>
                </a:solidFill>
                <a:latin typeface="Trebuchet MS"/>
                <a:cs typeface="Trebuchet MS"/>
              </a:rPr>
              <a:t>c</a:t>
            </a:r>
            <a:r>
              <a:rPr spc="0" dirty="0" smtClean="0">
                <a:solidFill>
                  <a:srgbClr val="D23369"/>
                </a:solidFill>
                <a:latin typeface="Trebuchet MS"/>
                <a:cs typeface="Trebuchet MS"/>
              </a:rPr>
              <a:t>he</a:t>
            </a:r>
            <a:r>
              <a:rPr spc="-10" dirty="0" smtClean="0">
                <a:solidFill>
                  <a:srgbClr val="D23369"/>
                </a:solidFill>
                <a:latin typeface="Trebuchet MS"/>
                <a:cs typeface="Trebuchet MS"/>
              </a:rPr>
              <a:t>ro ,</a:t>
            </a:r>
            <a:r>
              <a:rPr spc="-105" dirty="0" smtClean="0">
                <a:solidFill>
                  <a:srgbClr val="D23369"/>
                </a:solidFill>
                <a:latin typeface="Trebuchet MS"/>
                <a:cs typeface="Trebuchet MS"/>
              </a:rPr>
              <a:t> </a:t>
            </a:r>
            <a:r>
              <a:rPr spc="-20" dirty="0" smtClean="0">
                <a:solidFill>
                  <a:srgbClr val="D23369"/>
                </a:solidFill>
                <a:latin typeface="Trebuchet MS"/>
                <a:cs typeface="Trebuchet MS"/>
              </a:rPr>
              <a:t>A</a:t>
            </a:r>
            <a:r>
              <a:rPr spc="0" dirty="0" smtClean="0">
                <a:solidFill>
                  <a:srgbClr val="D23369"/>
                </a:solidFill>
                <a:latin typeface="Trebuchet MS"/>
                <a:cs typeface="Trebuchet MS"/>
              </a:rPr>
              <a:t>n</a:t>
            </a:r>
            <a:r>
              <a:rPr spc="-5" dirty="0" smtClean="0">
                <a:solidFill>
                  <a:srgbClr val="D23369"/>
                </a:solidFill>
                <a:latin typeface="Trebuchet MS"/>
                <a:cs typeface="Trebuchet MS"/>
              </a:rPr>
              <a:t>d</a:t>
            </a:r>
            <a:r>
              <a:rPr spc="-10" dirty="0" smtClean="0">
                <a:solidFill>
                  <a:srgbClr val="D23369"/>
                </a:solidFill>
                <a:latin typeface="Trebuchet MS"/>
                <a:cs typeface="Trebuchet MS"/>
              </a:rPr>
              <a:t>roid nos </a:t>
            </a:r>
            <a:r>
              <a:rPr spc="-5" dirty="0" smtClean="0">
                <a:solidFill>
                  <a:srgbClr val="D23369"/>
                </a:solidFill>
                <a:latin typeface="Trebuchet MS"/>
                <a:cs typeface="Trebuchet MS"/>
              </a:rPr>
              <a:t>p</a:t>
            </a:r>
            <a:r>
              <a:rPr spc="-10" dirty="0" smtClean="0">
                <a:solidFill>
                  <a:srgbClr val="D23369"/>
                </a:solidFill>
                <a:latin typeface="Trebuchet MS"/>
                <a:cs typeface="Trebuchet MS"/>
              </a:rPr>
              <a:t>ro</a:t>
            </a:r>
            <a:r>
              <a:rPr spc="-5" dirty="0" smtClean="0">
                <a:solidFill>
                  <a:srgbClr val="D23369"/>
                </a:solidFill>
                <a:latin typeface="Trebuchet MS"/>
                <a:cs typeface="Trebuchet MS"/>
              </a:rPr>
              <a:t>p</a:t>
            </a:r>
            <a:r>
              <a:rPr spc="-10" dirty="0" smtClean="0">
                <a:solidFill>
                  <a:srgbClr val="D23369"/>
                </a:solidFill>
                <a:latin typeface="Trebuchet MS"/>
                <a:cs typeface="Trebuchet MS"/>
              </a:rPr>
              <a:t>or</a:t>
            </a:r>
            <a:r>
              <a:rPr spc="-5" dirty="0" smtClean="0">
                <a:solidFill>
                  <a:srgbClr val="D23369"/>
                </a:solidFill>
                <a:latin typeface="Trebuchet MS"/>
                <a:cs typeface="Trebuchet MS"/>
              </a:rPr>
              <a:t>c</a:t>
            </a:r>
            <a:r>
              <a:rPr spc="0" dirty="0" smtClean="0">
                <a:solidFill>
                  <a:srgbClr val="D23369"/>
                </a:solidFill>
                <a:latin typeface="Trebuchet MS"/>
                <a:cs typeface="Trebuchet MS"/>
              </a:rPr>
              <a:t>i</a:t>
            </a:r>
            <a:r>
              <a:rPr spc="-15" dirty="0" smtClean="0">
                <a:solidFill>
                  <a:srgbClr val="D23369"/>
                </a:solidFill>
                <a:latin typeface="Trebuchet MS"/>
                <a:cs typeface="Trebuchet MS"/>
              </a:rPr>
              <a:t>ona un </a:t>
            </a:r>
            <a:r>
              <a:rPr spc="-5" dirty="0" smtClean="0">
                <a:solidFill>
                  <a:srgbClr val="D23369"/>
                </a:solidFill>
                <a:latin typeface="Trebuchet MS"/>
                <a:cs typeface="Trebuchet MS"/>
              </a:rPr>
              <a:t>m</a:t>
            </a:r>
            <a:r>
              <a:rPr spc="0" dirty="0" smtClean="0">
                <a:solidFill>
                  <a:srgbClr val="D23369"/>
                </a:solidFill>
                <a:latin typeface="Trebuchet MS"/>
                <a:cs typeface="Trebuchet MS"/>
              </a:rPr>
              <a:t>ét</a:t>
            </a:r>
            <a:r>
              <a:rPr spc="-15" dirty="0" smtClean="0">
                <a:solidFill>
                  <a:srgbClr val="D23369"/>
                </a:solidFill>
                <a:latin typeface="Trebuchet MS"/>
                <a:cs typeface="Trebuchet MS"/>
              </a:rPr>
              <a:t>o</a:t>
            </a:r>
            <a:r>
              <a:rPr spc="-5" dirty="0" smtClean="0">
                <a:solidFill>
                  <a:srgbClr val="D23369"/>
                </a:solidFill>
                <a:latin typeface="Trebuchet MS"/>
                <a:cs typeface="Trebuchet MS"/>
              </a:rPr>
              <a:t>d</a:t>
            </a:r>
            <a:r>
              <a:rPr spc="-15" dirty="0" smtClean="0">
                <a:solidFill>
                  <a:srgbClr val="D23369"/>
                </a:solidFill>
                <a:latin typeface="Trebuchet MS"/>
                <a:cs typeface="Trebuchet MS"/>
              </a:rPr>
              <a:t>o</a:t>
            </a:r>
            <a:r>
              <a:rPr spc="-10" dirty="0" smtClean="0">
                <a:solidFill>
                  <a:srgbClr val="D23369"/>
                </a:solidFill>
                <a:latin typeface="Trebuchet MS"/>
                <a:cs typeface="Trebuchet MS"/>
              </a:rPr>
              <a:t> </a:t>
            </a:r>
            <a:r>
              <a:rPr spc="-5" dirty="0" smtClean="0">
                <a:solidFill>
                  <a:srgbClr val="D23369"/>
                </a:solidFill>
                <a:latin typeface="Trebuchet MS"/>
                <a:cs typeface="Trebuchet MS"/>
              </a:rPr>
              <a:t>ll</a:t>
            </a:r>
            <a:r>
              <a:rPr spc="0" dirty="0" smtClean="0">
                <a:solidFill>
                  <a:srgbClr val="D23369"/>
                </a:solidFill>
                <a:latin typeface="Trebuchet MS"/>
                <a:cs typeface="Trebuchet MS"/>
              </a:rPr>
              <a:t>a</a:t>
            </a:r>
            <a:r>
              <a:rPr spc="-5" dirty="0" smtClean="0">
                <a:solidFill>
                  <a:srgbClr val="D23369"/>
                </a:solidFill>
                <a:latin typeface="Trebuchet MS"/>
                <a:cs typeface="Trebuchet MS"/>
              </a:rPr>
              <a:t>m</a:t>
            </a:r>
            <a:r>
              <a:rPr spc="0" dirty="0" smtClean="0">
                <a:solidFill>
                  <a:srgbClr val="D23369"/>
                </a:solidFill>
                <a:latin typeface="Trebuchet MS"/>
                <a:cs typeface="Trebuchet MS"/>
              </a:rPr>
              <a:t>a</a:t>
            </a:r>
            <a:r>
              <a:rPr spc="-20" dirty="0" smtClean="0">
                <a:solidFill>
                  <a:srgbClr val="D23369"/>
                </a:solidFill>
                <a:latin typeface="Trebuchet MS"/>
                <a:cs typeface="Trebuchet MS"/>
              </a:rPr>
              <a:t>d</a:t>
            </a:r>
            <a:r>
              <a:rPr spc="-15" dirty="0" smtClean="0">
                <a:solidFill>
                  <a:srgbClr val="D23369"/>
                </a:solidFill>
                <a:latin typeface="Trebuchet MS"/>
                <a:cs typeface="Trebuchet MS"/>
              </a:rPr>
              <a:t>o</a:t>
            </a:r>
            <a:r>
              <a:rPr spc="-5" dirty="0" smtClean="0">
                <a:solidFill>
                  <a:srgbClr val="D23369"/>
                </a:solidFill>
                <a:latin typeface="Trebuchet MS"/>
                <a:cs typeface="Trebuchet MS"/>
              </a:rPr>
              <a:t> </a:t>
            </a:r>
            <a:r>
              <a:rPr spc="-20" dirty="0" smtClean="0">
                <a:solidFill>
                  <a:srgbClr val="D23369"/>
                </a:solidFill>
                <a:latin typeface="Trebuchet MS"/>
                <a:cs typeface="Trebuchet MS"/>
              </a:rPr>
              <a:t>o</a:t>
            </a:r>
            <a:r>
              <a:rPr spc="-15" dirty="0" smtClean="0">
                <a:solidFill>
                  <a:srgbClr val="D23369"/>
                </a:solidFill>
                <a:latin typeface="Trebuchet MS"/>
                <a:cs typeface="Trebuchet MS"/>
              </a:rPr>
              <a:t>pen</a:t>
            </a:r>
            <a:r>
              <a:rPr spc="-5" dirty="0" smtClean="0">
                <a:solidFill>
                  <a:srgbClr val="D23369"/>
                </a:solidFill>
                <a:latin typeface="Trebuchet MS"/>
                <a:cs typeface="Trebuchet MS"/>
              </a:rPr>
              <a:t>F</a:t>
            </a:r>
            <a:r>
              <a:rPr spc="0" dirty="0" smtClean="0">
                <a:solidFill>
                  <a:srgbClr val="D23369"/>
                </a:solidFill>
                <a:latin typeface="Trebuchet MS"/>
                <a:cs typeface="Trebuchet MS"/>
              </a:rPr>
              <a:t>i</a:t>
            </a:r>
            <a:r>
              <a:rPr spc="-5" dirty="0" smtClean="0">
                <a:solidFill>
                  <a:srgbClr val="D23369"/>
                </a:solidFill>
                <a:latin typeface="Trebuchet MS"/>
                <a:cs typeface="Trebuchet MS"/>
              </a:rPr>
              <a:t>l</a:t>
            </a:r>
            <a:r>
              <a:rPr spc="0" dirty="0" smtClean="0">
                <a:solidFill>
                  <a:srgbClr val="D23369"/>
                </a:solidFill>
                <a:latin typeface="Trebuchet MS"/>
                <a:cs typeface="Trebuchet MS"/>
              </a:rPr>
              <a:t>e</a:t>
            </a:r>
            <a:r>
              <a:rPr spc="-5" dirty="0" smtClean="0">
                <a:solidFill>
                  <a:srgbClr val="D23369"/>
                </a:solidFill>
                <a:latin typeface="Trebuchet MS"/>
                <a:cs typeface="Trebuchet MS"/>
              </a:rPr>
              <a:t>O</a:t>
            </a:r>
            <a:r>
              <a:rPr spc="0" dirty="0" smtClean="0">
                <a:solidFill>
                  <a:srgbClr val="D23369"/>
                </a:solidFill>
                <a:latin typeface="Trebuchet MS"/>
                <a:cs typeface="Trebuchet MS"/>
              </a:rPr>
              <a:t>utpu</a:t>
            </a:r>
            <a:r>
              <a:rPr spc="-5" dirty="0" smtClean="0">
                <a:solidFill>
                  <a:srgbClr val="D23369"/>
                </a:solidFill>
                <a:latin typeface="Trebuchet MS"/>
                <a:cs typeface="Trebuchet MS"/>
              </a:rPr>
              <a:t>t</a:t>
            </a:r>
            <a:r>
              <a:rPr spc="0" dirty="0" smtClean="0">
                <a:solidFill>
                  <a:srgbClr val="D23369"/>
                </a:solidFill>
                <a:latin typeface="Trebuchet MS"/>
                <a:cs typeface="Trebuchet MS"/>
              </a:rPr>
              <a:t>() al cual</a:t>
            </a:r>
            <a:r>
              <a:rPr spc="-5" dirty="0" smtClean="0">
                <a:solidFill>
                  <a:srgbClr val="D23369"/>
                </a:solidFill>
                <a:latin typeface="Trebuchet MS"/>
                <a:cs typeface="Trebuchet MS"/>
              </a:rPr>
              <a:t> </a:t>
            </a:r>
            <a:r>
              <a:rPr spc="0" dirty="0" smtClean="0">
                <a:solidFill>
                  <a:srgbClr val="D23369"/>
                </a:solidFill>
                <a:latin typeface="Trebuchet MS"/>
                <a:cs typeface="Trebuchet MS"/>
              </a:rPr>
              <a:t>le pasam</a:t>
            </a:r>
            <a:r>
              <a:rPr spc="-5" dirty="0" smtClean="0">
                <a:solidFill>
                  <a:srgbClr val="D23369"/>
                </a:solidFill>
                <a:latin typeface="Trebuchet MS"/>
                <a:cs typeface="Trebuchet MS"/>
              </a:rPr>
              <a:t>o</a:t>
            </a:r>
            <a:r>
              <a:rPr spc="-10" dirty="0" smtClean="0">
                <a:solidFill>
                  <a:srgbClr val="D23369"/>
                </a:solidFill>
                <a:latin typeface="Trebuchet MS"/>
                <a:cs typeface="Trebuchet MS"/>
              </a:rPr>
              <a:t>s c</a:t>
            </a:r>
            <a:r>
              <a:rPr spc="-20" dirty="0" smtClean="0">
                <a:solidFill>
                  <a:srgbClr val="D23369"/>
                </a:solidFill>
                <a:latin typeface="Trebuchet MS"/>
                <a:cs typeface="Trebuchet MS"/>
              </a:rPr>
              <a:t>o</a:t>
            </a:r>
            <a:r>
              <a:rPr spc="-15" dirty="0" smtClean="0">
                <a:solidFill>
                  <a:srgbClr val="D23369"/>
                </a:solidFill>
                <a:latin typeface="Trebuchet MS"/>
                <a:cs typeface="Trebuchet MS"/>
              </a:rPr>
              <a:t>mo</a:t>
            </a:r>
            <a:r>
              <a:rPr spc="-5" dirty="0" smtClean="0">
                <a:solidFill>
                  <a:srgbClr val="D23369"/>
                </a:solidFill>
                <a:latin typeface="Trebuchet MS"/>
                <a:cs typeface="Trebuchet MS"/>
              </a:rPr>
              <a:t> </a:t>
            </a:r>
            <a:r>
              <a:rPr spc="-15" dirty="0" smtClean="0">
                <a:solidFill>
                  <a:srgbClr val="D23369"/>
                </a:solidFill>
                <a:latin typeface="Trebuchet MS"/>
                <a:cs typeface="Trebuchet MS"/>
              </a:rPr>
              <a:t>pr</a:t>
            </a:r>
            <a:r>
              <a:rPr spc="0" dirty="0" smtClean="0">
                <a:solidFill>
                  <a:srgbClr val="D23369"/>
                </a:solidFill>
                <a:latin typeface="Trebuchet MS"/>
                <a:cs typeface="Trebuchet MS"/>
              </a:rPr>
              <a:t>imer pa</a:t>
            </a:r>
            <a:r>
              <a:rPr spc="-10" dirty="0" smtClean="0">
                <a:solidFill>
                  <a:srgbClr val="D23369"/>
                </a:solidFill>
                <a:latin typeface="Trebuchet MS"/>
                <a:cs typeface="Trebuchet MS"/>
              </a:rPr>
              <a:t>rámetro el n</a:t>
            </a:r>
            <a:r>
              <a:rPr spc="-15" dirty="0" smtClean="0">
                <a:solidFill>
                  <a:srgbClr val="D23369"/>
                </a:solidFill>
                <a:latin typeface="Trebuchet MS"/>
                <a:cs typeface="Trebuchet MS"/>
              </a:rPr>
              <a:t>omb</a:t>
            </a:r>
            <a:r>
              <a:rPr spc="-10" dirty="0" smtClean="0">
                <a:solidFill>
                  <a:srgbClr val="D23369"/>
                </a:solidFill>
                <a:latin typeface="Trebuchet MS"/>
                <a:cs typeface="Trebuchet MS"/>
              </a:rPr>
              <a:t>re del fichero y c</a:t>
            </a:r>
            <a:r>
              <a:rPr spc="-15" dirty="0" smtClean="0">
                <a:solidFill>
                  <a:srgbClr val="D23369"/>
                </a:solidFill>
                <a:latin typeface="Trebuchet MS"/>
                <a:cs typeface="Trebuchet MS"/>
              </a:rPr>
              <a:t>omo </a:t>
            </a:r>
            <a:r>
              <a:rPr spc="-10" dirty="0" smtClean="0">
                <a:solidFill>
                  <a:srgbClr val="D23369"/>
                </a:solidFill>
                <a:latin typeface="Trebuchet MS"/>
                <a:cs typeface="Trebuchet MS"/>
              </a:rPr>
              <a:t>segund</a:t>
            </a:r>
            <a:r>
              <a:rPr spc="-15" dirty="0" smtClean="0">
                <a:solidFill>
                  <a:srgbClr val="D23369"/>
                </a:solidFill>
                <a:latin typeface="Trebuchet MS"/>
                <a:cs typeface="Trebuchet MS"/>
              </a:rPr>
              <a:t>o pa</a:t>
            </a:r>
            <a:r>
              <a:rPr spc="-10" dirty="0" smtClean="0">
                <a:solidFill>
                  <a:srgbClr val="D23369"/>
                </a:solidFill>
                <a:latin typeface="Trebuchet MS"/>
                <a:cs typeface="Trebuchet MS"/>
              </a:rPr>
              <a:t>rámetro le indicam</a:t>
            </a:r>
            <a:r>
              <a:rPr spc="-5" dirty="0" smtClean="0">
                <a:solidFill>
                  <a:srgbClr val="D23369"/>
                </a:solidFill>
                <a:latin typeface="Trebuchet MS"/>
                <a:cs typeface="Trebuchet MS"/>
              </a:rPr>
              <a:t>o</a:t>
            </a:r>
            <a:r>
              <a:rPr spc="-10" dirty="0" smtClean="0">
                <a:solidFill>
                  <a:srgbClr val="D23369"/>
                </a:solidFill>
                <a:latin typeface="Trebuchet MS"/>
                <a:cs typeface="Trebuchet MS"/>
              </a:rPr>
              <a:t>s el </a:t>
            </a:r>
            <a:r>
              <a:rPr spc="-20" dirty="0" smtClean="0">
                <a:solidFill>
                  <a:srgbClr val="D23369"/>
                </a:solidFill>
                <a:latin typeface="Trebuchet MS"/>
                <a:cs typeface="Trebuchet MS"/>
              </a:rPr>
              <a:t>mo</a:t>
            </a:r>
            <a:r>
              <a:rPr spc="-15" dirty="0" smtClean="0">
                <a:solidFill>
                  <a:srgbClr val="D23369"/>
                </a:solidFill>
                <a:latin typeface="Trebuchet MS"/>
                <a:cs typeface="Trebuchet MS"/>
              </a:rPr>
              <a:t>do</a:t>
            </a:r>
            <a:r>
              <a:rPr spc="-5" dirty="0" smtClean="0">
                <a:solidFill>
                  <a:srgbClr val="D23369"/>
                </a:solidFill>
                <a:latin typeface="Trebuchet MS"/>
                <a:cs typeface="Trebuchet MS"/>
              </a:rPr>
              <a:t> </a:t>
            </a:r>
            <a:r>
              <a:rPr spc="-10" dirty="0" smtClean="0">
                <a:solidFill>
                  <a:srgbClr val="D23369"/>
                </a:solidFill>
                <a:latin typeface="Trebuchet MS"/>
                <a:cs typeface="Trebuchet MS"/>
              </a:rPr>
              <a:t>c</a:t>
            </a:r>
            <a:r>
              <a:rPr spc="-20" dirty="0" smtClean="0">
                <a:solidFill>
                  <a:srgbClr val="D23369"/>
                </a:solidFill>
                <a:latin typeface="Trebuchet MS"/>
                <a:cs typeface="Trebuchet MS"/>
              </a:rPr>
              <a:t>o</a:t>
            </a:r>
            <a:r>
              <a:rPr spc="0" dirty="0" smtClean="0">
                <a:solidFill>
                  <a:srgbClr val="D23369"/>
                </a:solidFill>
                <a:latin typeface="Trebuchet MS"/>
                <a:cs typeface="Trebuchet MS"/>
              </a:rPr>
              <a:t>n el que</a:t>
            </a:r>
            <a:r>
              <a:rPr spc="-5" dirty="0" smtClean="0">
                <a:solidFill>
                  <a:srgbClr val="D23369"/>
                </a:solidFill>
                <a:latin typeface="Trebuchet MS"/>
                <a:cs typeface="Trebuchet MS"/>
              </a:rPr>
              <a:t> </a:t>
            </a:r>
            <a:r>
              <a:rPr spc="0" dirty="0" smtClean="0">
                <a:solidFill>
                  <a:srgbClr val="D23369"/>
                </a:solidFill>
                <a:latin typeface="Trebuchet MS"/>
                <a:cs typeface="Trebuchet MS"/>
              </a:rPr>
              <a:t>que</a:t>
            </a:r>
            <a:r>
              <a:rPr spc="-5" dirty="0" smtClean="0">
                <a:solidFill>
                  <a:srgbClr val="D23369"/>
                </a:solidFill>
                <a:latin typeface="Trebuchet MS"/>
                <a:cs typeface="Trebuchet MS"/>
              </a:rPr>
              <a:t>r</a:t>
            </a:r>
            <a:r>
              <a:rPr spc="0" dirty="0" smtClean="0">
                <a:solidFill>
                  <a:srgbClr val="D23369"/>
                </a:solidFill>
                <a:latin typeface="Trebuchet MS"/>
                <a:cs typeface="Trebuchet MS"/>
              </a:rPr>
              <a:t>em</a:t>
            </a:r>
            <a:r>
              <a:rPr spc="-5" dirty="0" smtClean="0">
                <a:solidFill>
                  <a:srgbClr val="D23369"/>
                </a:solidFill>
                <a:latin typeface="Trebuchet MS"/>
                <a:cs typeface="Trebuchet MS"/>
              </a:rPr>
              <a:t>o</a:t>
            </a:r>
            <a:r>
              <a:rPr spc="-10" dirty="0" smtClean="0">
                <a:solidFill>
                  <a:srgbClr val="D23369"/>
                </a:solidFill>
                <a:latin typeface="Trebuchet MS"/>
                <a:cs typeface="Trebuchet MS"/>
              </a:rPr>
              <a:t>s acceder</a:t>
            </a:r>
            <a:r>
              <a:rPr spc="-5" dirty="0" smtClean="0">
                <a:solidFill>
                  <a:srgbClr val="D23369"/>
                </a:solidFill>
                <a:latin typeface="Trebuchet MS"/>
                <a:cs typeface="Trebuchet MS"/>
              </a:rPr>
              <a:t> </a:t>
            </a:r>
            <a:r>
              <a:rPr spc="0" dirty="0" smtClean="0">
                <a:solidFill>
                  <a:srgbClr val="D23369"/>
                </a:solidFill>
                <a:latin typeface="Trebuchet MS"/>
                <a:cs typeface="Trebuchet MS"/>
              </a:rPr>
              <a:t>a él.</a:t>
            </a:r>
            <a:endParaRPr dirty="0">
              <a:solidFill>
                <a:srgbClr val="D23369"/>
              </a:solidFill>
              <a:latin typeface="Trebuchet MS"/>
              <a:cs typeface="Trebuchet MS"/>
            </a:endParaRPr>
          </a:p>
          <a:p>
            <a:pPr>
              <a:lnSpc>
                <a:spcPts val="500"/>
              </a:lnSpc>
              <a:spcBef>
                <a:spcPts val="20"/>
              </a:spcBef>
              <a:buClr>
                <a:srgbClr val="FFFFFF"/>
              </a:buClr>
              <a:buFont typeface="Arial"/>
              <a:buChar char="●"/>
            </a:pPr>
            <a:endParaRPr dirty="0">
              <a:solidFill>
                <a:srgbClr val="D23369"/>
              </a:solidFill>
            </a:endParaRPr>
          </a:p>
          <a:p>
            <a:pPr>
              <a:lnSpc>
                <a:spcPts val="1000"/>
              </a:lnSpc>
              <a:buClr>
                <a:srgbClr val="FFFFFF"/>
              </a:buClr>
              <a:buFont typeface="Arial"/>
              <a:buChar char="●"/>
            </a:pPr>
            <a:endParaRPr dirty="0">
              <a:solidFill>
                <a:srgbClr val="D23369"/>
              </a:solidFill>
            </a:endParaRPr>
          </a:p>
          <a:p>
            <a:pPr marL="295275" indent="-282575">
              <a:lnSpc>
                <a:spcPct val="100000"/>
              </a:lnSpc>
              <a:buClr>
                <a:srgbClr val="FFFFFF"/>
              </a:buClr>
              <a:buFont typeface="Arial"/>
              <a:buChar char="●"/>
              <a:tabLst>
                <a:tab pos="294640" algn="l"/>
              </a:tabLst>
            </a:pPr>
            <a:r>
              <a:rPr spc="-15" dirty="0" smtClean="0">
                <a:solidFill>
                  <a:srgbClr val="D23369"/>
                </a:solidFill>
                <a:latin typeface="Trebuchet MS"/>
                <a:cs typeface="Trebuchet MS"/>
              </a:rPr>
              <a:t>Es</a:t>
            </a:r>
            <a:r>
              <a:rPr spc="-10" dirty="0" smtClean="0">
                <a:solidFill>
                  <a:srgbClr val="D23369"/>
                </a:solidFill>
                <a:latin typeface="Trebuchet MS"/>
                <a:cs typeface="Trebuchet MS"/>
              </a:rPr>
              <a:t>t</a:t>
            </a:r>
            <a:r>
              <a:rPr spc="-20" dirty="0" smtClean="0">
                <a:solidFill>
                  <a:srgbClr val="D23369"/>
                </a:solidFill>
                <a:latin typeface="Trebuchet MS"/>
                <a:cs typeface="Trebuchet MS"/>
              </a:rPr>
              <a:t>o</a:t>
            </a:r>
            <a:r>
              <a:rPr spc="-10" dirty="0" smtClean="0">
                <a:solidFill>
                  <a:srgbClr val="D23369"/>
                </a:solidFill>
                <a:latin typeface="Trebuchet MS"/>
                <a:cs typeface="Trebuchet MS"/>
              </a:rPr>
              <a:t>s m</a:t>
            </a:r>
            <a:r>
              <a:rPr spc="-20" dirty="0" smtClean="0">
                <a:solidFill>
                  <a:srgbClr val="D23369"/>
                </a:solidFill>
                <a:latin typeface="Trebuchet MS"/>
                <a:cs typeface="Trebuchet MS"/>
              </a:rPr>
              <a:t>o</a:t>
            </a:r>
            <a:r>
              <a:rPr spc="-15" dirty="0" smtClean="0">
                <a:solidFill>
                  <a:srgbClr val="D23369"/>
                </a:solidFill>
                <a:latin typeface="Trebuchet MS"/>
                <a:cs typeface="Trebuchet MS"/>
              </a:rPr>
              <a:t>d</a:t>
            </a:r>
            <a:r>
              <a:rPr spc="-20" dirty="0" smtClean="0">
                <a:solidFill>
                  <a:srgbClr val="D23369"/>
                </a:solidFill>
                <a:latin typeface="Trebuchet MS"/>
                <a:cs typeface="Trebuchet MS"/>
              </a:rPr>
              <a:t>o</a:t>
            </a:r>
            <a:r>
              <a:rPr spc="-10" dirty="0" smtClean="0">
                <a:solidFill>
                  <a:srgbClr val="D23369"/>
                </a:solidFill>
                <a:latin typeface="Trebuchet MS"/>
                <a:cs typeface="Trebuchet MS"/>
              </a:rPr>
              <a:t>s pueden </a:t>
            </a:r>
            <a:r>
              <a:rPr spc="-5" dirty="0" smtClean="0">
                <a:solidFill>
                  <a:srgbClr val="D23369"/>
                </a:solidFill>
                <a:latin typeface="Trebuchet MS"/>
                <a:cs typeface="Trebuchet MS"/>
              </a:rPr>
              <a:t>s</a:t>
            </a:r>
            <a:r>
              <a:rPr spc="0" dirty="0" smtClean="0">
                <a:solidFill>
                  <a:srgbClr val="D23369"/>
                </a:solidFill>
                <a:latin typeface="Trebuchet MS"/>
                <a:cs typeface="Trebuchet MS"/>
              </a:rPr>
              <a:t>e</a:t>
            </a:r>
            <a:r>
              <a:rPr spc="-15" dirty="0" smtClean="0">
                <a:solidFill>
                  <a:srgbClr val="D23369"/>
                </a:solidFill>
                <a:latin typeface="Trebuchet MS"/>
                <a:cs typeface="Trebuchet MS"/>
              </a:rPr>
              <a:t>r:</a:t>
            </a:r>
            <a:endParaRPr dirty="0">
              <a:solidFill>
                <a:srgbClr val="D23369"/>
              </a:solidFill>
              <a:latin typeface="Trebuchet MS"/>
              <a:cs typeface="Trebuchet MS"/>
            </a:endParaRPr>
          </a:p>
          <a:p>
            <a:pPr>
              <a:lnSpc>
                <a:spcPts val="600"/>
              </a:lnSpc>
              <a:spcBef>
                <a:spcPts val="0"/>
              </a:spcBef>
              <a:buClr>
                <a:srgbClr val="FFFFFF"/>
              </a:buClr>
              <a:buFont typeface="Arial"/>
              <a:buChar char="●"/>
            </a:pPr>
            <a:endParaRPr dirty="0">
              <a:solidFill>
                <a:srgbClr val="D23369"/>
              </a:solidFill>
            </a:endParaRPr>
          </a:p>
          <a:p>
            <a:pPr marL="584200" marR="327025" lvl="1" indent="-292100">
              <a:lnSpc>
                <a:spcPct val="78400"/>
              </a:lnSpc>
              <a:buClr>
                <a:srgbClr val="FFFFFF"/>
              </a:buClr>
              <a:buFont typeface="Arial"/>
              <a:buChar char="●"/>
              <a:tabLst>
                <a:tab pos="586740" algn="l"/>
              </a:tabLst>
            </a:pPr>
            <a:r>
              <a:rPr dirty="0" smtClean="0">
                <a:solidFill>
                  <a:srgbClr val="D23369"/>
                </a:solidFill>
                <a:latin typeface="Trebuchet MS"/>
                <a:cs typeface="Trebuchet MS"/>
              </a:rPr>
              <a:t>M</a:t>
            </a:r>
            <a:r>
              <a:rPr spc="-15" dirty="0" smtClean="0">
                <a:solidFill>
                  <a:srgbClr val="D23369"/>
                </a:solidFill>
                <a:latin typeface="Trebuchet MS"/>
                <a:cs typeface="Trebuchet MS"/>
              </a:rPr>
              <a:t>OD</a:t>
            </a:r>
            <a:r>
              <a:rPr spc="-10" dirty="0" smtClean="0">
                <a:solidFill>
                  <a:srgbClr val="D23369"/>
                </a:solidFill>
                <a:latin typeface="Trebuchet MS"/>
                <a:cs typeface="Trebuchet MS"/>
              </a:rPr>
              <a:t>E_PRI</a:t>
            </a:r>
            <a:r>
              <a:rPr spc="-175" dirty="0" smtClean="0">
                <a:solidFill>
                  <a:srgbClr val="D23369"/>
                </a:solidFill>
                <a:latin typeface="Trebuchet MS"/>
                <a:cs typeface="Trebuchet MS"/>
              </a:rPr>
              <a:t>V</a:t>
            </a:r>
            <a:r>
              <a:rPr spc="-180" dirty="0" smtClean="0">
                <a:solidFill>
                  <a:srgbClr val="D23369"/>
                </a:solidFill>
                <a:latin typeface="Trebuchet MS"/>
                <a:cs typeface="Trebuchet MS"/>
              </a:rPr>
              <a:t>A</a:t>
            </a:r>
            <a:r>
              <a:rPr spc="-10" dirty="0" smtClean="0">
                <a:solidFill>
                  <a:srgbClr val="D23369"/>
                </a:solidFill>
                <a:latin typeface="Trebuchet MS"/>
                <a:cs typeface="Trebuchet MS"/>
              </a:rPr>
              <a:t>TE: es e</a:t>
            </a:r>
            <a:r>
              <a:rPr spc="-5" dirty="0" smtClean="0">
                <a:solidFill>
                  <a:srgbClr val="D23369"/>
                </a:solidFill>
                <a:latin typeface="Trebuchet MS"/>
                <a:cs typeface="Trebuchet MS"/>
              </a:rPr>
              <a:t>l m</a:t>
            </a:r>
            <a:r>
              <a:rPr spc="-10" dirty="0" smtClean="0">
                <a:solidFill>
                  <a:srgbClr val="D23369"/>
                </a:solidFill>
                <a:latin typeface="Trebuchet MS"/>
                <a:cs typeface="Trebuchet MS"/>
              </a:rPr>
              <a:t>odo por defecto con acceso privado desde nue</a:t>
            </a:r>
            <a:r>
              <a:rPr spc="-5" dirty="0" smtClean="0">
                <a:solidFill>
                  <a:srgbClr val="D23369"/>
                </a:solidFill>
                <a:latin typeface="Trebuchet MS"/>
                <a:cs typeface="Trebuchet MS"/>
              </a:rPr>
              <a:t>s</a:t>
            </a:r>
            <a:r>
              <a:rPr spc="0" dirty="0" smtClean="0">
                <a:solidFill>
                  <a:srgbClr val="D23369"/>
                </a:solidFill>
                <a:latin typeface="Trebuchet MS"/>
                <a:cs typeface="Trebuchet MS"/>
              </a:rPr>
              <a:t>t</a:t>
            </a:r>
            <a:r>
              <a:rPr spc="-5" dirty="0" smtClean="0">
                <a:solidFill>
                  <a:srgbClr val="D23369"/>
                </a:solidFill>
                <a:latin typeface="Trebuchet MS"/>
                <a:cs typeface="Trebuchet MS"/>
              </a:rPr>
              <a:t>r</a:t>
            </a:r>
            <a:r>
              <a:rPr spc="0" dirty="0" smtClean="0">
                <a:solidFill>
                  <a:srgbClr val="D23369"/>
                </a:solidFill>
                <a:latin typeface="Trebuchet MS"/>
                <a:cs typeface="Trebuchet MS"/>
              </a:rPr>
              <a:t>a ap</a:t>
            </a:r>
            <a:r>
              <a:rPr spc="-5" dirty="0" smtClean="0">
                <a:solidFill>
                  <a:srgbClr val="D23369"/>
                </a:solidFill>
                <a:latin typeface="Trebuchet MS"/>
                <a:cs typeface="Trebuchet MS"/>
              </a:rPr>
              <a:t>licaci</a:t>
            </a:r>
            <a:r>
              <a:rPr spc="-10" dirty="0" smtClean="0">
                <a:solidFill>
                  <a:srgbClr val="D23369"/>
                </a:solidFill>
                <a:latin typeface="Trebuchet MS"/>
                <a:cs typeface="Trebuchet MS"/>
              </a:rPr>
              <a:t>ón.Sobreescribe el c</a:t>
            </a:r>
            <a:r>
              <a:rPr spc="-15" dirty="0" smtClean="0">
                <a:solidFill>
                  <a:srgbClr val="D23369"/>
                </a:solidFill>
                <a:latin typeface="Trebuchet MS"/>
                <a:cs typeface="Trebuchet MS"/>
              </a:rPr>
              <a:t>o</a:t>
            </a:r>
            <a:r>
              <a:rPr spc="0" dirty="0" smtClean="0">
                <a:solidFill>
                  <a:srgbClr val="D23369"/>
                </a:solidFill>
                <a:latin typeface="Trebuchet MS"/>
                <a:cs typeface="Trebuchet MS"/>
              </a:rPr>
              <a:t>ntenido</a:t>
            </a:r>
            <a:r>
              <a:rPr spc="-5" dirty="0" smtClean="0">
                <a:solidFill>
                  <a:srgbClr val="D23369"/>
                </a:solidFill>
                <a:latin typeface="Trebuchet MS"/>
                <a:cs typeface="Trebuchet MS"/>
              </a:rPr>
              <a:t> </a:t>
            </a:r>
            <a:r>
              <a:rPr spc="0" dirty="0" smtClean="0">
                <a:solidFill>
                  <a:srgbClr val="D23369"/>
                </a:solidFill>
                <a:latin typeface="Trebuchet MS"/>
                <a:cs typeface="Trebuchet MS"/>
              </a:rPr>
              <a:t>del </a:t>
            </a:r>
            <a:r>
              <a:rPr spc="-15" dirty="0" smtClean="0">
                <a:solidFill>
                  <a:srgbClr val="D23369"/>
                </a:solidFill>
                <a:latin typeface="Trebuchet MS"/>
                <a:cs typeface="Trebuchet MS"/>
              </a:rPr>
              <a:t>f</a:t>
            </a:r>
            <a:r>
              <a:rPr spc="0" dirty="0" smtClean="0">
                <a:solidFill>
                  <a:srgbClr val="D23369"/>
                </a:solidFill>
                <a:latin typeface="Trebuchet MS"/>
                <a:cs typeface="Trebuchet MS"/>
              </a:rPr>
              <a:t>iche</a:t>
            </a:r>
            <a:r>
              <a:rPr spc="-5" dirty="0" smtClean="0">
                <a:solidFill>
                  <a:srgbClr val="D23369"/>
                </a:solidFill>
                <a:latin typeface="Trebuchet MS"/>
                <a:cs typeface="Trebuchet MS"/>
              </a:rPr>
              <a:t>r</a:t>
            </a:r>
            <a:r>
              <a:rPr spc="-15" dirty="0" smtClean="0">
                <a:solidFill>
                  <a:srgbClr val="D23369"/>
                </a:solidFill>
                <a:latin typeface="Trebuchet MS"/>
                <a:cs typeface="Trebuchet MS"/>
              </a:rPr>
              <a:t>o</a:t>
            </a:r>
            <a:r>
              <a:rPr spc="0" dirty="0" smtClean="0">
                <a:solidFill>
                  <a:srgbClr val="D23369"/>
                </a:solidFill>
                <a:latin typeface="Trebuchet MS"/>
                <a:cs typeface="Trebuchet MS"/>
              </a:rPr>
              <a:t>.</a:t>
            </a:r>
            <a:endParaRPr dirty="0">
              <a:solidFill>
                <a:srgbClr val="D23369"/>
              </a:solidFill>
              <a:latin typeface="Trebuchet MS"/>
              <a:cs typeface="Trebuchet MS"/>
            </a:endParaRPr>
          </a:p>
          <a:p>
            <a:pPr lvl="1">
              <a:lnSpc>
                <a:spcPts val="700"/>
              </a:lnSpc>
              <a:spcBef>
                <a:spcPts val="0"/>
              </a:spcBef>
              <a:buClr>
                <a:srgbClr val="FFFFFF"/>
              </a:buClr>
              <a:buFont typeface="Arial"/>
              <a:buChar char="●"/>
            </a:pPr>
            <a:endParaRPr dirty="0">
              <a:solidFill>
                <a:srgbClr val="D23369"/>
              </a:solidFill>
            </a:endParaRPr>
          </a:p>
          <a:p>
            <a:pPr marL="584200" marR="239395" lvl="1" indent="-292100">
              <a:lnSpc>
                <a:spcPct val="78400"/>
              </a:lnSpc>
              <a:buClr>
                <a:srgbClr val="FFFFFF"/>
              </a:buClr>
              <a:buFont typeface="Arial"/>
              <a:buChar char="●"/>
              <a:tabLst>
                <a:tab pos="586740" algn="l"/>
              </a:tabLst>
            </a:pPr>
            <a:r>
              <a:rPr dirty="0" smtClean="0">
                <a:solidFill>
                  <a:srgbClr val="D23369"/>
                </a:solidFill>
                <a:latin typeface="Trebuchet MS"/>
                <a:cs typeface="Trebuchet MS"/>
              </a:rPr>
              <a:t>M</a:t>
            </a:r>
            <a:r>
              <a:rPr spc="-5" dirty="0" smtClean="0">
                <a:solidFill>
                  <a:srgbClr val="D23369"/>
                </a:solidFill>
                <a:latin typeface="Trebuchet MS"/>
                <a:cs typeface="Trebuchet MS"/>
              </a:rPr>
              <a:t>O</a:t>
            </a:r>
            <a:r>
              <a:rPr spc="-15" dirty="0" smtClean="0">
                <a:solidFill>
                  <a:srgbClr val="D23369"/>
                </a:solidFill>
                <a:latin typeface="Trebuchet MS"/>
                <a:cs typeface="Trebuchet MS"/>
              </a:rPr>
              <a:t>DE</a:t>
            </a:r>
            <a:r>
              <a:rPr spc="0" dirty="0" smtClean="0">
                <a:solidFill>
                  <a:srgbClr val="D23369"/>
                </a:solidFill>
                <a:latin typeface="Trebuchet MS"/>
                <a:cs typeface="Trebuchet MS"/>
              </a:rPr>
              <a:t>_</a:t>
            </a:r>
            <a:r>
              <a:rPr spc="-5" dirty="0" smtClean="0">
                <a:solidFill>
                  <a:srgbClr val="D23369"/>
                </a:solidFill>
                <a:latin typeface="Trebuchet MS"/>
                <a:cs typeface="Trebuchet MS"/>
              </a:rPr>
              <a:t>A</a:t>
            </a:r>
            <a:r>
              <a:rPr spc="-15" dirty="0" smtClean="0">
                <a:solidFill>
                  <a:srgbClr val="D23369"/>
                </a:solidFill>
                <a:latin typeface="Trebuchet MS"/>
                <a:cs typeface="Trebuchet MS"/>
              </a:rPr>
              <a:t>PPE</a:t>
            </a:r>
            <a:r>
              <a:rPr spc="0" dirty="0" smtClean="0">
                <a:solidFill>
                  <a:srgbClr val="D23369"/>
                </a:solidFill>
                <a:latin typeface="Trebuchet MS"/>
                <a:cs typeface="Trebuchet MS"/>
              </a:rPr>
              <a:t>ND: pa</a:t>
            </a:r>
            <a:r>
              <a:rPr spc="-5" dirty="0" smtClean="0">
                <a:solidFill>
                  <a:srgbClr val="D23369"/>
                </a:solidFill>
                <a:latin typeface="Trebuchet MS"/>
                <a:cs typeface="Trebuchet MS"/>
              </a:rPr>
              <a:t>r</a:t>
            </a:r>
            <a:r>
              <a:rPr spc="0" dirty="0" smtClean="0">
                <a:solidFill>
                  <a:srgbClr val="D23369"/>
                </a:solidFill>
                <a:latin typeface="Trebuchet MS"/>
                <a:cs typeface="Trebuchet MS"/>
              </a:rPr>
              <a:t>a añadir</a:t>
            </a:r>
            <a:r>
              <a:rPr spc="-5" dirty="0" smtClean="0">
                <a:solidFill>
                  <a:srgbClr val="D23369"/>
                </a:solidFill>
                <a:latin typeface="Trebuchet MS"/>
                <a:cs typeface="Trebuchet MS"/>
              </a:rPr>
              <a:t> </a:t>
            </a:r>
            <a:r>
              <a:rPr spc="-10" dirty="0" smtClean="0">
                <a:solidFill>
                  <a:srgbClr val="D23369"/>
                </a:solidFill>
                <a:latin typeface="Trebuchet MS"/>
                <a:cs typeface="Trebuchet MS"/>
              </a:rPr>
              <a:t>c</a:t>
            </a:r>
            <a:r>
              <a:rPr spc="-15" dirty="0" smtClean="0">
                <a:solidFill>
                  <a:srgbClr val="D23369"/>
                </a:solidFill>
                <a:latin typeface="Trebuchet MS"/>
                <a:cs typeface="Trebuchet MS"/>
              </a:rPr>
              <a:t>o</a:t>
            </a:r>
            <a:r>
              <a:rPr spc="0" dirty="0" smtClean="0">
                <a:solidFill>
                  <a:srgbClr val="D23369"/>
                </a:solidFill>
                <a:latin typeface="Trebuchet MS"/>
                <a:cs typeface="Trebuchet MS"/>
              </a:rPr>
              <a:t>ntenido</a:t>
            </a:r>
            <a:r>
              <a:rPr spc="-5" dirty="0" smtClean="0">
                <a:solidFill>
                  <a:srgbClr val="D23369"/>
                </a:solidFill>
                <a:latin typeface="Trebuchet MS"/>
                <a:cs typeface="Trebuchet MS"/>
              </a:rPr>
              <a:t> </a:t>
            </a:r>
            <a:r>
              <a:rPr spc="0" dirty="0" smtClean="0">
                <a:solidFill>
                  <a:srgbClr val="D23369"/>
                </a:solidFill>
                <a:latin typeface="Trebuchet MS"/>
                <a:cs typeface="Trebuchet MS"/>
              </a:rPr>
              <a:t>a un </a:t>
            </a:r>
            <a:r>
              <a:rPr spc="-15" dirty="0" smtClean="0">
                <a:solidFill>
                  <a:srgbClr val="D23369"/>
                </a:solidFill>
                <a:latin typeface="Trebuchet MS"/>
                <a:cs typeface="Trebuchet MS"/>
              </a:rPr>
              <a:t>f</a:t>
            </a:r>
            <a:r>
              <a:rPr spc="0" dirty="0" smtClean="0">
                <a:solidFill>
                  <a:srgbClr val="D23369"/>
                </a:solidFill>
                <a:latin typeface="Trebuchet MS"/>
                <a:cs typeface="Trebuchet MS"/>
              </a:rPr>
              <a:t>iche</a:t>
            </a:r>
            <a:r>
              <a:rPr spc="-5" dirty="0" smtClean="0">
                <a:solidFill>
                  <a:srgbClr val="D23369"/>
                </a:solidFill>
                <a:latin typeface="Trebuchet MS"/>
                <a:cs typeface="Trebuchet MS"/>
              </a:rPr>
              <a:t>r</a:t>
            </a:r>
            <a:r>
              <a:rPr spc="-10" dirty="0" smtClean="0">
                <a:solidFill>
                  <a:srgbClr val="D23369"/>
                </a:solidFill>
                <a:latin typeface="Trebuchet MS"/>
                <a:cs typeface="Trebuchet MS"/>
              </a:rPr>
              <a:t>o </a:t>
            </a:r>
            <a:r>
              <a:rPr spc="0" dirty="0" smtClean="0">
                <a:solidFill>
                  <a:srgbClr val="D23369"/>
                </a:solidFill>
                <a:latin typeface="Trebuchet MS"/>
                <a:cs typeface="Trebuchet MS"/>
              </a:rPr>
              <a:t>exi</a:t>
            </a:r>
            <a:r>
              <a:rPr spc="-10" dirty="0" smtClean="0">
                <a:solidFill>
                  <a:srgbClr val="D23369"/>
                </a:solidFill>
                <a:latin typeface="Trebuchet MS"/>
                <a:cs typeface="Trebuchet MS"/>
              </a:rPr>
              <a:t>stente.Si no existe e</a:t>
            </a:r>
            <a:r>
              <a:rPr spc="-5" dirty="0" smtClean="0">
                <a:solidFill>
                  <a:srgbClr val="D23369"/>
                </a:solidFill>
                <a:latin typeface="Trebuchet MS"/>
                <a:cs typeface="Trebuchet MS"/>
              </a:rPr>
              <a:t>l </a:t>
            </a:r>
            <a:r>
              <a:rPr spc="-10" dirty="0" smtClean="0">
                <a:solidFill>
                  <a:srgbClr val="D23369"/>
                </a:solidFill>
                <a:latin typeface="Trebuchet MS"/>
                <a:cs typeface="Trebuchet MS"/>
              </a:rPr>
              <a:t>fichero lo crea.</a:t>
            </a:r>
            <a:endParaRPr dirty="0">
              <a:solidFill>
                <a:srgbClr val="D23369"/>
              </a:solidFill>
              <a:latin typeface="Trebuchet MS"/>
              <a:cs typeface="Trebuchet MS"/>
            </a:endParaRPr>
          </a:p>
          <a:p>
            <a:pPr marL="584200" marR="513080" lvl="1" indent="-292100">
              <a:lnSpc>
                <a:spcPts val="1700"/>
              </a:lnSpc>
              <a:spcBef>
                <a:spcPts val="500"/>
              </a:spcBef>
              <a:buClr>
                <a:srgbClr val="FFFFFF"/>
              </a:buClr>
              <a:buFont typeface="Arial"/>
              <a:buChar char="●"/>
              <a:tabLst>
                <a:tab pos="586740" algn="l"/>
              </a:tabLst>
            </a:pPr>
            <a:r>
              <a:rPr dirty="0" smtClean="0">
                <a:solidFill>
                  <a:srgbClr val="D23369"/>
                </a:solidFill>
                <a:latin typeface="Trebuchet MS"/>
                <a:cs typeface="Trebuchet MS"/>
              </a:rPr>
              <a:t>M</a:t>
            </a:r>
            <a:r>
              <a:rPr spc="-15" dirty="0" smtClean="0">
                <a:solidFill>
                  <a:srgbClr val="D23369"/>
                </a:solidFill>
                <a:latin typeface="Trebuchet MS"/>
                <a:cs typeface="Trebuchet MS"/>
              </a:rPr>
              <a:t>OD</a:t>
            </a:r>
            <a:r>
              <a:rPr spc="-10" dirty="0" smtClean="0">
                <a:solidFill>
                  <a:srgbClr val="D23369"/>
                </a:solidFill>
                <a:latin typeface="Trebuchet MS"/>
                <a:cs typeface="Trebuchet MS"/>
              </a:rPr>
              <a:t>E_W</a:t>
            </a:r>
            <a:r>
              <a:rPr spc="-15" dirty="0" smtClean="0">
                <a:solidFill>
                  <a:srgbClr val="D23369"/>
                </a:solidFill>
                <a:latin typeface="Trebuchet MS"/>
                <a:cs typeface="Trebuchet MS"/>
              </a:rPr>
              <a:t>OR</a:t>
            </a:r>
            <a:r>
              <a:rPr spc="-5" dirty="0" smtClean="0">
                <a:solidFill>
                  <a:srgbClr val="D23369"/>
                </a:solidFill>
                <a:latin typeface="Trebuchet MS"/>
                <a:cs typeface="Trebuchet MS"/>
              </a:rPr>
              <a:t>L</a:t>
            </a:r>
            <a:r>
              <a:rPr spc="0" dirty="0" smtClean="0">
                <a:solidFill>
                  <a:srgbClr val="D23369"/>
                </a:solidFill>
                <a:latin typeface="Trebuchet MS"/>
                <a:cs typeface="Trebuchet MS"/>
              </a:rPr>
              <a:t>D_</a:t>
            </a:r>
            <a:r>
              <a:rPr spc="-10" dirty="0" smtClean="0">
                <a:solidFill>
                  <a:srgbClr val="D23369"/>
                </a:solidFill>
                <a:latin typeface="Trebuchet MS"/>
                <a:cs typeface="Trebuchet MS"/>
              </a:rPr>
              <a:t>R</a:t>
            </a:r>
            <a:r>
              <a:rPr spc="-15" dirty="0" smtClean="0">
                <a:solidFill>
                  <a:srgbClr val="D23369"/>
                </a:solidFill>
                <a:latin typeface="Trebuchet MS"/>
                <a:cs typeface="Trebuchet MS"/>
              </a:rPr>
              <a:t>E</a:t>
            </a:r>
            <a:r>
              <a:rPr spc="-10" dirty="0" smtClean="0">
                <a:solidFill>
                  <a:srgbClr val="D23369"/>
                </a:solidFill>
                <a:latin typeface="Trebuchet MS"/>
                <a:cs typeface="Trebuchet MS"/>
              </a:rPr>
              <a:t>ADABLE: permite a otras ap</a:t>
            </a:r>
            <a:r>
              <a:rPr spc="-5" dirty="0" smtClean="0">
                <a:solidFill>
                  <a:srgbClr val="D23369"/>
                </a:solidFill>
                <a:latin typeface="Trebuchet MS"/>
                <a:cs typeface="Trebuchet MS"/>
              </a:rPr>
              <a:t>licaci</a:t>
            </a:r>
            <a:r>
              <a:rPr spc="-10" dirty="0" smtClean="0">
                <a:solidFill>
                  <a:srgbClr val="D23369"/>
                </a:solidFill>
                <a:latin typeface="Trebuchet MS"/>
                <a:cs typeface="Trebuchet MS"/>
              </a:rPr>
              <a:t>ones </a:t>
            </a:r>
            <a:r>
              <a:rPr spc="-5" dirty="0" smtClean="0">
                <a:solidFill>
                  <a:srgbClr val="D23369"/>
                </a:solidFill>
                <a:latin typeface="Trebuchet MS"/>
                <a:cs typeface="Trebuchet MS"/>
              </a:rPr>
              <a:t>lee</a:t>
            </a:r>
            <a:r>
              <a:rPr spc="-10" dirty="0" smtClean="0">
                <a:solidFill>
                  <a:srgbClr val="D23369"/>
                </a:solidFill>
                <a:latin typeface="Trebuchet MS"/>
                <a:cs typeface="Trebuchet MS"/>
              </a:rPr>
              <a:t>r de</a:t>
            </a:r>
            <a:r>
              <a:rPr spc="-5" dirty="0" smtClean="0">
                <a:solidFill>
                  <a:srgbClr val="D23369"/>
                </a:solidFill>
                <a:latin typeface="Trebuchet MS"/>
                <a:cs typeface="Trebuchet MS"/>
              </a:rPr>
              <a:t>l </a:t>
            </a:r>
            <a:r>
              <a:rPr spc="-15" dirty="0" smtClean="0">
                <a:solidFill>
                  <a:srgbClr val="D23369"/>
                </a:solidFill>
                <a:latin typeface="Trebuchet MS"/>
                <a:cs typeface="Trebuchet MS"/>
              </a:rPr>
              <a:t>f</a:t>
            </a:r>
            <a:r>
              <a:rPr spc="-5" dirty="0" smtClean="0">
                <a:solidFill>
                  <a:srgbClr val="D23369"/>
                </a:solidFill>
                <a:latin typeface="Trebuchet MS"/>
                <a:cs typeface="Trebuchet MS"/>
              </a:rPr>
              <a:t>iche</a:t>
            </a:r>
            <a:r>
              <a:rPr spc="-15" dirty="0" smtClean="0">
                <a:solidFill>
                  <a:srgbClr val="D23369"/>
                </a:solidFill>
                <a:latin typeface="Trebuchet MS"/>
                <a:cs typeface="Trebuchet MS"/>
              </a:rPr>
              <a:t>ro.</a:t>
            </a:r>
            <a:endParaRPr dirty="0">
              <a:solidFill>
                <a:srgbClr val="D23369"/>
              </a:solidFill>
              <a:latin typeface="Trebuchet MS"/>
              <a:cs typeface="Trebuchet MS"/>
            </a:endParaRPr>
          </a:p>
          <a:p>
            <a:pPr lvl="1">
              <a:lnSpc>
                <a:spcPts val="600"/>
              </a:lnSpc>
              <a:spcBef>
                <a:spcPts val="0"/>
              </a:spcBef>
              <a:buClr>
                <a:srgbClr val="FFFFFF"/>
              </a:buClr>
              <a:buFont typeface="Arial"/>
              <a:buChar char="●"/>
            </a:pPr>
            <a:endParaRPr dirty="0">
              <a:solidFill>
                <a:srgbClr val="D23369"/>
              </a:solidFill>
            </a:endParaRPr>
          </a:p>
          <a:p>
            <a:pPr marL="584200" marR="19050" lvl="1" indent="-292100">
              <a:lnSpc>
                <a:spcPct val="78400"/>
              </a:lnSpc>
              <a:buClr>
                <a:srgbClr val="FFFFFF"/>
              </a:buClr>
              <a:buFont typeface="Arial"/>
              <a:buChar char="●"/>
              <a:tabLst>
                <a:tab pos="586740" algn="l"/>
              </a:tabLst>
            </a:pPr>
            <a:r>
              <a:rPr dirty="0" smtClean="0">
                <a:solidFill>
                  <a:srgbClr val="D23369"/>
                </a:solidFill>
                <a:latin typeface="Trebuchet MS"/>
                <a:cs typeface="Trebuchet MS"/>
              </a:rPr>
              <a:t>M</a:t>
            </a:r>
            <a:r>
              <a:rPr spc="-15" dirty="0" smtClean="0">
                <a:solidFill>
                  <a:srgbClr val="D23369"/>
                </a:solidFill>
                <a:latin typeface="Trebuchet MS"/>
                <a:cs typeface="Trebuchet MS"/>
              </a:rPr>
              <a:t>OD</a:t>
            </a:r>
            <a:r>
              <a:rPr spc="-10" dirty="0" smtClean="0">
                <a:solidFill>
                  <a:srgbClr val="D23369"/>
                </a:solidFill>
                <a:latin typeface="Trebuchet MS"/>
                <a:cs typeface="Trebuchet MS"/>
              </a:rPr>
              <a:t>E_W</a:t>
            </a:r>
            <a:r>
              <a:rPr spc="-15" dirty="0" smtClean="0">
                <a:solidFill>
                  <a:srgbClr val="D23369"/>
                </a:solidFill>
                <a:latin typeface="Trebuchet MS"/>
                <a:cs typeface="Trebuchet MS"/>
              </a:rPr>
              <a:t>OR</a:t>
            </a:r>
            <a:r>
              <a:rPr spc="-5" dirty="0" smtClean="0">
                <a:solidFill>
                  <a:srgbClr val="D23369"/>
                </a:solidFill>
                <a:latin typeface="Trebuchet MS"/>
                <a:cs typeface="Trebuchet MS"/>
              </a:rPr>
              <a:t>L</a:t>
            </a:r>
            <a:r>
              <a:rPr spc="0" dirty="0" smtClean="0">
                <a:solidFill>
                  <a:srgbClr val="D23369"/>
                </a:solidFill>
                <a:latin typeface="Trebuchet MS"/>
                <a:cs typeface="Trebuchet MS"/>
              </a:rPr>
              <a:t>D_WRI</a:t>
            </a:r>
            <a:r>
              <a:rPr spc="-180" dirty="0" smtClean="0">
                <a:solidFill>
                  <a:srgbClr val="D23369"/>
                </a:solidFill>
                <a:latin typeface="Trebuchet MS"/>
                <a:cs typeface="Trebuchet MS"/>
              </a:rPr>
              <a:t>T</a:t>
            </a:r>
            <a:r>
              <a:rPr spc="-10" dirty="0" smtClean="0">
                <a:solidFill>
                  <a:srgbClr val="D23369"/>
                </a:solidFill>
                <a:latin typeface="Trebuchet MS"/>
                <a:cs typeface="Trebuchet MS"/>
              </a:rPr>
              <a:t>ABLE: permite a otras ap</a:t>
            </a:r>
            <a:r>
              <a:rPr spc="-5" dirty="0" smtClean="0">
                <a:solidFill>
                  <a:srgbClr val="D23369"/>
                </a:solidFill>
                <a:latin typeface="Trebuchet MS"/>
                <a:cs typeface="Trebuchet MS"/>
              </a:rPr>
              <a:t>licaci</a:t>
            </a:r>
            <a:r>
              <a:rPr spc="-10" dirty="0" smtClean="0">
                <a:solidFill>
                  <a:srgbClr val="D23369"/>
                </a:solidFill>
                <a:latin typeface="Trebuchet MS"/>
                <a:cs typeface="Trebuchet MS"/>
              </a:rPr>
              <a:t>ones escribir en e</a:t>
            </a:r>
            <a:r>
              <a:rPr spc="-5" dirty="0" smtClean="0">
                <a:solidFill>
                  <a:srgbClr val="D23369"/>
                </a:solidFill>
                <a:latin typeface="Trebuchet MS"/>
                <a:cs typeface="Trebuchet MS"/>
              </a:rPr>
              <a:t>l </a:t>
            </a:r>
            <a:r>
              <a:rPr spc="-15" dirty="0" smtClean="0">
                <a:solidFill>
                  <a:srgbClr val="D23369"/>
                </a:solidFill>
                <a:latin typeface="Trebuchet MS"/>
                <a:cs typeface="Trebuchet MS"/>
              </a:rPr>
              <a:t>f</a:t>
            </a:r>
            <a:r>
              <a:rPr spc="-5" dirty="0" smtClean="0">
                <a:solidFill>
                  <a:srgbClr val="D23369"/>
                </a:solidFill>
                <a:latin typeface="Trebuchet MS"/>
                <a:cs typeface="Trebuchet MS"/>
              </a:rPr>
              <a:t>iche</a:t>
            </a:r>
            <a:r>
              <a:rPr spc="-15" dirty="0" smtClean="0">
                <a:solidFill>
                  <a:srgbClr val="D23369"/>
                </a:solidFill>
                <a:latin typeface="Trebuchet MS"/>
                <a:cs typeface="Trebuchet MS"/>
              </a:rPr>
              <a:t>ro.</a:t>
            </a:r>
            <a:endParaRPr dirty="0">
              <a:solidFill>
                <a:srgbClr val="D23369"/>
              </a:solidFill>
              <a:latin typeface="Trebuchet MS"/>
              <a:cs typeface="Trebuchet MS"/>
            </a:endParaRPr>
          </a:p>
        </p:txBody>
      </p:sp>
    </p:spTree>
    <p:extLst>
      <p:ext uri="{BB962C8B-B14F-4D97-AF65-F5344CB8AC3E}">
        <p14:creationId xmlns:p14="http://schemas.microsoft.com/office/powerpoint/2010/main" val="1808002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File I/O</a:t>
            </a:r>
            <a:endParaRPr lang="es-MX" dirty="0"/>
          </a:p>
        </p:txBody>
      </p:sp>
      <p:sp>
        <p:nvSpPr>
          <p:cNvPr id="3" name="Marcador de texto 2"/>
          <p:cNvSpPr>
            <a:spLocks noGrp="1"/>
          </p:cNvSpPr>
          <p:nvPr>
            <p:ph type="body" idx="1"/>
          </p:nvPr>
        </p:nvSpPr>
        <p:spPr/>
        <p:txBody>
          <a:bodyPr/>
          <a:lstStyle/>
          <a:p>
            <a:r>
              <a:rPr lang="es-MX" spc="-20" dirty="0">
                <a:solidFill>
                  <a:srgbClr val="D23369"/>
                </a:solidFill>
                <a:latin typeface="Roboto" panose="020B0604020202020204" charset="0"/>
                <a:ea typeface="Roboto" panose="020B0604020202020204" charset="0"/>
                <a:cs typeface="Roboto" panose="020B0604020202020204" charset="0"/>
              </a:rPr>
              <a:t>E</a:t>
            </a:r>
            <a:r>
              <a:rPr lang="es-MX" spc="-10" dirty="0">
                <a:solidFill>
                  <a:srgbClr val="D23369"/>
                </a:solidFill>
                <a:latin typeface="Roboto" panose="020B0604020202020204" charset="0"/>
                <a:ea typeface="Roboto" panose="020B0604020202020204" charset="0"/>
                <a:cs typeface="Roboto" panose="020B0604020202020204" charset="0"/>
              </a:rPr>
              <a:t>l mét</a:t>
            </a:r>
            <a:r>
              <a:rPr lang="es-MX" spc="-20" dirty="0">
                <a:solidFill>
                  <a:srgbClr val="D23369"/>
                </a:solidFill>
                <a:latin typeface="Roboto" panose="020B0604020202020204" charset="0"/>
                <a:ea typeface="Roboto" panose="020B0604020202020204" charset="0"/>
                <a:cs typeface="Roboto" panose="020B0604020202020204" charset="0"/>
              </a:rPr>
              <a:t>o</a:t>
            </a:r>
            <a:r>
              <a:rPr lang="es-MX" spc="-15" dirty="0">
                <a:solidFill>
                  <a:srgbClr val="D23369"/>
                </a:solidFill>
                <a:latin typeface="Roboto" panose="020B0604020202020204" charset="0"/>
                <a:ea typeface="Roboto" panose="020B0604020202020204" charset="0"/>
                <a:cs typeface="Roboto" panose="020B0604020202020204" charset="0"/>
              </a:rPr>
              <a:t>do</a:t>
            </a:r>
            <a:r>
              <a:rPr lang="es-MX" spc="-5" dirty="0">
                <a:solidFill>
                  <a:srgbClr val="D23369"/>
                </a:solidFill>
                <a:latin typeface="Roboto" panose="020B0604020202020204" charset="0"/>
                <a:ea typeface="Roboto" panose="020B0604020202020204" charset="0"/>
                <a:cs typeface="Roboto" panose="020B0604020202020204" charset="0"/>
              </a:rPr>
              <a:t> </a:t>
            </a:r>
            <a:r>
              <a:rPr lang="es-MX" spc="-20" dirty="0" err="1">
                <a:solidFill>
                  <a:srgbClr val="D23369"/>
                </a:solidFill>
                <a:latin typeface="Roboto" panose="020B0604020202020204" charset="0"/>
                <a:ea typeface="Roboto" panose="020B0604020202020204" charset="0"/>
                <a:cs typeface="Roboto" panose="020B0604020202020204" charset="0"/>
              </a:rPr>
              <a:t>o</a:t>
            </a:r>
            <a:r>
              <a:rPr lang="es-MX" spc="-15" dirty="0" err="1">
                <a:solidFill>
                  <a:srgbClr val="D23369"/>
                </a:solidFill>
                <a:latin typeface="Roboto" panose="020B0604020202020204" charset="0"/>
                <a:ea typeface="Roboto" panose="020B0604020202020204" charset="0"/>
                <a:cs typeface="Roboto" panose="020B0604020202020204" charset="0"/>
              </a:rPr>
              <a:t>pen</a:t>
            </a:r>
            <a:r>
              <a:rPr lang="es-MX" spc="-5" dirty="0" err="1">
                <a:solidFill>
                  <a:srgbClr val="D23369"/>
                </a:solidFill>
                <a:latin typeface="Roboto" panose="020B0604020202020204" charset="0"/>
                <a:ea typeface="Roboto" panose="020B0604020202020204" charset="0"/>
                <a:cs typeface="Roboto" panose="020B0604020202020204" charset="0"/>
              </a:rPr>
              <a:t>F</a:t>
            </a:r>
            <a:r>
              <a:rPr lang="es-MX" dirty="0" err="1">
                <a:solidFill>
                  <a:srgbClr val="D23369"/>
                </a:solidFill>
                <a:latin typeface="Roboto" panose="020B0604020202020204" charset="0"/>
                <a:ea typeface="Roboto" panose="020B0604020202020204" charset="0"/>
                <a:cs typeface="Roboto" panose="020B0604020202020204" charset="0"/>
              </a:rPr>
              <a:t>i</a:t>
            </a:r>
            <a:r>
              <a:rPr lang="es-MX" spc="-5" dirty="0" err="1">
                <a:solidFill>
                  <a:srgbClr val="D23369"/>
                </a:solidFill>
                <a:latin typeface="Roboto" panose="020B0604020202020204" charset="0"/>
                <a:ea typeface="Roboto" panose="020B0604020202020204" charset="0"/>
                <a:cs typeface="Roboto" panose="020B0604020202020204" charset="0"/>
              </a:rPr>
              <a:t>l</a:t>
            </a:r>
            <a:r>
              <a:rPr lang="es-MX" dirty="0" err="1">
                <a:solidFill>
                  <a:srgbClr val="D23369"/>
                </a:solidFill>
                <a:latin typeface="Roboto" panose="020B0604020202020204" charset="0"/>
                <a:ea typeface="Roboto" panose="020B0604020202020204" charset="0"/>
                <a:cs typeface="Roboto" panose="020B0604020202020204" charset="0"/>
              </a:rPr>
              <a:t>e</a:t>
            </a:r>
            <a:r>
              <a:rPr lang="es-MX" spc="-5" dirty="0" err="1">
                <a:solidFill>
                  <a:srgbClr val="D23369"/>
                </a:solidFill>
                <a:latin typeface="Roboto" panose="020B0604020202020204" charset="0"/>
                <a:ea typeface="Roboto" panose="020B0604020202020204" charset="0"/>
                <a:cs typeface="Roboto" panose="020B0604020202020204" charset="0"/>
              </a:rPr>
              <a:t>O</a:t>
            </a:r>
            <a:r>
              <a:rPr lang="es-MX" dirty="0" err="1">
                <a:solidFill>
                  <a:srgbClr val="D23369"/>
                </a:solidFill>
                <a:latin typeface="Roboto" panose="020B0604020202020204" charset="0"/>
                <a:ea typeface="Roboto" panose="020B0604020202020204" charset="0"/>
                <a:cs typeface="Roboto" panose="020B0604020202020204" charset="0"/>
              </a:rPr>
              <a:t>utpu</a:t>
            </a:r>
            <a:r>
              <a:rPr lang="es-MX" spc="-5" dirty="0" err="1">
                <a:solidFill>
                  <a:srgbClr val="D23369"/>
                </a:solidFill>
                <a:latin typeface="Roboto" panose="020B0604020202020204" charset="0"/>
                <a:ea typeface="Roboto" panose="020B0604020202020204" charset="0"/>
                <a:cs typeface="Roboto" panose="020B0604020202020204" charset="0"/>
              </a:rPr>
              <a:t>t</a:t>
            </a:r>
            <a:r>
              <a:rPr lang="es-MX" dirty="0">
                <a:solidFill>
                  <a:srgbClr val="D23369"/>
                </a:solidFill>
                <a:latin typeface="Roboto" panose="020B0604020202020204" charset="0"/>
                <a:ea typeface="Roboto" panose="020B0604020202020204" charset="0"/>
                <a:cs typeface="Roboto" panose="020B0604020202020204" charset="0"/>
              </a:rPr>
              <a:t>() de</a:t>
            </a:r>
            <a:r>
              <a:rPr lang="es-MX" spc="-5" dirty="0">
                <a:solidFill>
                  <a:srgbClr val="D23369"/>
                </a:solidFill>
                <a:latin typeface="Roboto" panose="020B0604020202020204" charset="0"/>
                <a:ea typeface="Roboto" panose="020B0604020202020204" charset="0"/>
                <a:cs typeface="Roboto" panose="020B0604020202020204" charset="0"/>
              </a:rPr>
              <a:t>v</a:t>
            </a:r>
            <a:r>
              <a:rPr lang="es-MX" dirty="0">
                <a:solidFill>
                  <a:srgbClr val="D23369"/>
                </a:solidFill>
                <a:latin typeface="Roboto" panose="020B0604020202020204" charset="0"/>
                <a:ea typeface="Roboto" panose="020B0604020202020204" charset="0"/>
                <a:cs typeface="Roboto" panose="020B0604020202020204" charset="0"/>
              </a:rPr>
              <a:t>uel</a:t>
            </a:r>
            <a:r>
              <a:rPr lang="es-MX" spc="-5" dirty="0">
                <a:solidFill>
                  <a:srgbClr val="D23369"/>
                </a:solidFill>
                <a:latin typeface="Roboto" panose="020B0604020202020204" charset="0"/>
                <a:ea typeface="Roboto" panose="020B0604020202020204" charset="0"/>
                <a:cs typeface="Roboto" panose="020B0604020202020204" charset="0"/>
              </a:rPr>
              <a:t>v</a:t>
            </a:r>
            <a:r>
              <a:rPr lang="es-MX" dirty="0">
                <a:solidFill>
                  <a:srgbClr val="D23369"/>
                </a:solidFill>
                <a:latin typeface="Roboto" panose="020B0604020202020204" charset="0"/>
                <a:ea typeface="Roboto" panose="020B0604020202020204" charset="0"/>
                <a:cs typeface="Roboto" panose="020B0604020202020204" charset="0"/>
              </a:rPr>
              <a:t>e un</a:t>
            </a:r>
            <a:r>
              <a:rPr lang="es-MX" spc="-5" dirty="0">
                <a:solidFill>
                  <a:srgbClr val="D23369"/>
                </a:solidFill>
                <a:latin typeface="Roboto" panose="020B0604020202020204" charset="0"/>
                <a:ea typeface="Roboto" panose="020B0604020202020204" charset="0"/>
                <a:cs typeface="Roboto" panose="020B0604020202020204" charset="0"/>
              </a:rPr>
              <a:t> </a:t>
            </a:r>
            <a:r>
              <a:rPr lang="es-MX" spc="-20" dirty="0">
                <a:solidFill>
                  <a:srgbClr val="D23369"/>
                </a:solidFill>
                <a:latin typeface="Roboto" panose="020B0604020202020204" charset="0"/>
                <a:ea typeface="Roboto" panose="020B0604020202020204" charset="0"/>
                <a:cs typeface="Roboto" panose="020B0604020202020204" charset="0"/>
              </a:rPr>
              <a:t>o</a:t>
            </a:r>
            <a:r>
              <a:rPr lang="es-MX" spc="-15" dirty="0">
                <a:solidFill>
                  <a:srgbClr val="D23369"/>
                </a:solidFill>
                <a:latin typeface="Roboto" panose="020B0604020202020204" charset="0"/>
                <a:ea typeface="Roboto" panose="020B0604020202020204" charset="0"/>
                <a:cs typeface="Roboto" panose="020B0604020202020204" charset="0"/>
              </a:rPr>
              <a:t>bj</a:t>
            </a:r>
            <a:r>
              <a:rPr lang="es-MX" dirty="0">
                <a:solidFill>
                  <a:srgbClr val="D23369"/>
                </a:solidFill>
                <a:latin typeface="Roboto" panose="020B0604020202020204" charset="0"/>
                <a:ea typeface="Roboto" panose="020B0604020202020204" charset="0"/>
                <a:cs typeface="Roboto" panose="020B0604020202020204" charset="0"/>
              </a:rPr>
              <a:t>eto</a:t>
            </a:r>
            <a:r>
              <a:rPr lang="es-MX" spc="-5" dirty="0">
                <a:solidFill>
                  <a:srgbClr val="D23369"/>
                </a:solidFill>
                <a:latin typeface="Roboto" panose="020B0604020202020204" charset="0"/>
                <a:ea typeface="Roboto" panose="020B0604020202020204" charset="0"/>
                <a:cs typeface="Roboto" panose="020B0604020202020204" charset="0"/>
              </a:rPr>
              <a:t> </a:t>
            </a:r>
            <a:r>
              <a:rPr lang="es-MX" dirty="0">
                <a:solidFill>
                  <a:srgbClr val="D23369"/>
                </a:solidFill>
                <a:latin typeface="Roboto" panose="020B0604020202020204" charset="0"/>
                <a:ea typeface="Roboto" panose="020B0604020202020204" charset="0"/>
                <a:cs typeface="Roboto" panose="020B0604020202020204" charset="0"/>
              </a:rPr>
              <a:t>del</a:t>
            </a:r>
            <a:r>
              <a:rPr lang="es-MX" spc="-5" dirty="0">
                <a:solidFill>
                  <a:srgbClr val="D23369"/>
                </a:solidFill>
                <a:latin typeface="Roboto" panose="020B0604020202020204" charset="0"/>
                <a:ea typeface="Roboto" panose="020B0604020202020204" charset="0"/>
                <a:cs typeface="Roboto" panose="020B0604020202020204" charset="0"/>
              </a:rPr>
              <a:t> </a:t>
            </a:r>
            <a:r>
              <a:rPr lang="es-MX" dirty="0">
                <a:solidFill>
                  <a:srgbClr val="D23369"/>
                </a:solidFill>
                <a:latin typeface="Roboto" panose="020B0604020202020204" charset="0"/>
                <a:ea typeface="Roboto" panose="020B0604020202020204" charset="0"/>
                <a:cs typeface="Roboto" panose="020B0604020202020204" charset="0"/>
              </a:rPr>
              <a:t>tipo </a:t>
            </a:r>
            <a:r>
              <a:rPr lang="es-MX" spc="-15" dirty="0" err="1">
                <a:solidFill>
                  <a:srgbClr val="D23369"/>
                </a:solidFill>
                <a:latin typeface="Roboto" panose="020B0604020202020204" charset="0"/>
                <a:ea typeface="Roboto" panose="020B0604020202020204" charset="0"/>
                <a:cs typeface="Roboto" panose="020B0604020202020204" charset="0"/>
              </a:rPr>
              <a:t>Fi</a:t>
            </a:r>
            <a:r>
              <a:rPr lang="es-MX" spc="-10" dirty="0" err="1">
                <a:solidFill>
                  <a:srgbClr val="D23369"/>
                </a:solidFill>
                <a:latin typeface="Roboto" panose="020B0604020202020204" charset="0"/>
                <a:ea typeface="Roboto" panose="020B0604020202020204" charset="0"/>
                <a:cs typeface="Roboto" panose="020B0604020202020204" charset="0"/>
              </a:rPr>
              <a:t>le</a:t>
            </a:r>
            <a:r>
              <a:rPr lang="es-MX" spc="-15" dirty="0" err="1">
                <a:solidFill>
                  <a:srgbClr val="D23369"/>
                </a:solidFill>
                <a:latin typeface="Roboto" panose="020B0604020202020204" charset="0"/>
                <a:ea typeface="Roboto" panose="020B0604020202020204" charset="0"/>
                <a:cs typeface="Roboto" panose="020B0604020202020204" charset="0"/>
              </a:rPr>
              <a:t>OutputSt</a:t>
            </a:r>
            <a:r>
              <a:rPr lang="es-MX" spc="-10" dirty="0" err="1">
                <a:solidFill>
                  <a:srgbClr val="D23369"/>
                </a:solidFill>
                <a:latin typeface="Roboto" panose="020B0604020202020204" charset="0"/>
                <a:ea typeface="Roboto" panose="020B0604020202020204" charset="0"/>
                <a:cs typeface="Roboto" panose="020B0604020202020204" charset="0"/>
              </a:rPr>
              <a:t>ream</a:t>
            </a:r>
            <a:r>
              <a:rPr lang="es-MX" spc="-10" dirty="0">
                <a:solidFill>
                  <a:srgbClr val="D23369"/>
                </a:solidFill>
                <a:latin typeface="Roboto" panose="020B0604020202020204" charset="0"/>
                <a:ea typeface="Roboto" panose="020B0604020202020204" charset="0"/>
                <a:cs typeface="Roboto" panose="020B0604020202020204" charset="0"/>
              </a:rPr>
              <a:t> e</a:t>
            </a:r>
            <a:r>
              <a:rPr lang="es-MX" spc="-5" dirty="0">
                <a:solidFill>
                  <a:srgbClr val="D23369"/>
                </a:solidFill>
                <a:latin typeface="Roboto" panose="020B0604020202020204" charset="0"/>
                <a:ea typeface="Roboto" panose="020B0604020202020204" charset="0"/>
                <a:cs typeface="Roboto" panose="020B0604020202020204" charset="0"/>
              </a:rPr>
              <a:t>s</a:t>
            </a:r>
            <a:r>
              <a:rPr lang="es-MX" dirty="0">
                <a:solidFill>
                  <a:srgbClr val="D23369"/>
                </a:solidFill>
                <a:latin typeface="Roboto" panose="020B0604020202020204" charset="0"/>
                <a:ea typeface="Roboto" panose="020B0604020202020204" charset="0"/>
                <a:cs typeface="Roboto" panose="020B0604020202020204" charset="0"/>
              </a:rPr>
              <a:t>tableciendo</a:t>
            </a:r>
            <a:r>
              <a:rPr lang="es-MX" spc="-10" dirty="0">
                <a:solidFill>
                  <a:srgbClr val="D23369"/>
                </a:solidFill>
                <a:latin typeface="Roboto" panose="020B0604020202020204" charset="0"/>
                <a:ea typeface="Roboto" panose="020B0604020202020204" charset="0"/>
                <a:cs typeface="Roboto" panose="020B0604020202020204" charset="0"/>
              </a:rPr>
              <a:t> </a:t>
            </a:r>
            <a:r>
              <a:rPr lang="es-MX" dirty="0">
                <a:solidFill>
                  <a:srgbClr val="D23369"/>
                </a:solidFill>
                <a:latin typeface="Roboto" panose="020B0604020202020204" charset="0"/>
                <a:ea typeface="Roboto" panose="020B0604020202020204" charset="0"/>
                <a:cs typeface="Roboto" panose="020B0604020202020204" charset="0"/>
              </a:rPr>
              <a:t>un</a:t>
            </a:r>
            <a:r>
              <a:rPr lang="es-MX" spc="-5" dirty="0">
                <a:solidFill>
                  <a:srgbClr val="D23369"/>
                </a:solidFill>
                <a:latin typeface="Roboto" panose="020B0604020202020204" charset="0"/>
                <a:ea typeface="Roboto" panose="020B0604020202020204" charset="0"/>
                <a:cs typeface="Roboto" panose="020B0604020202020204" charset="0"/>
              </a:rPr>
              <a:t> </a:t>
            </a:r>
            <a:r>
              <a:rPr lang="es-MX" spc="-15" dirty="0">
                <a:solidFill>
                  <a:srgbClr val="D23369"/>
                </a:solidFill>
                <a:latin typeface="Roboto" panose="020B0604020202020204" charset="0"/>
                <a:ea typeface="Roboto" panose="020B0604020202020204" charset="0"/>
                <a:cs typeface="Roboto" panose="020B0604020202020204" charset="0"/>
              </a:rPr>
              <a:t>f</a:t>
            </a:r>
            <a:r>
              <a:rPr lang="es-MX" dirty="0">
                <a:solidFill>
                  <a:srgbClr val="D23369"/>
                </a:solidFill>
                <a:latin typeface="Roboto" panose="020B0604020202020204" charset="0"/>
                <a:ea typeface="Roboto" panose="020B0604020202020204" charset="0"/>
                <a:cs typeface="Roboto" panose="020B0604020202020204" charset="0"/>
              </a:rPr>
              <a:t>lu</a:t>
            </a:r>
            <a:r>
              <a:rPr lang="es-MX" spc="-5" dirty="0">
                <a:solidFill>
                  <a:srgbClr val="D23369"/>
                </a:solidFill>
                <a:latin typeface="Roboto" panose="020B0604020202020204" charset="0"/>
                <a:ea typeface="Roboto" panose="020B0604020202020204" charset="0"/>
                <a:cs typeface="Roboto" panose="020B0604020202020204" charset="0"/>
              </a:rPr>
              <a:t>j</a:t>
            </a:r>
            <a:r>
              <a:rPr lang="es-MX" spc="-15" dirty="0">
                <a:solidFill>
                  <a:srgbClr val="D23369"/>
                </a:solidFill>
                <a:latin typeface="Roboto" panose="020B0604020202020204" charset="0"/>
                <a:ea typeface="Roboto" panose="020B0604020202020204" charset="0"/>
                <a:cs typeface="Roboto" panose="020B0604020202020204" charset="0"/>
              </a:rPr>
              <a:t>o de s</a:t>
            </a:r>
            <a:r>
              <a:rPr lang="es-MX" dirty="0">
                <a:solidFill>
                  <a:srgbClr val="D23369"/>
                </a:solidFill>
                <a:latin typeface="Roboto" panose="020B0604020202020204" charset="0"/>
                <a:ea typeface="Roboto" panose="020B0604020202020204" charset="0"/>
                <a:cs typeface="Roboto" panose="020B0604020202020204" charset="0"/>
              </a:rPr>
              <a:t>alida</a:t>
            </a:r>
            <a:r>
              <a:rPr lang="es-MX" spc="-5" dirty="0">
                <a:solidFill>
                  <a:srgbClr val="D23369"/>
                </a:solidFill>
                <a:latin typeface="Roboto" panose="020B0604020202020204" charset="0"/>
                <a:ea typeface="Roboto" panose="020B0604020202020204" charset="0"/>
                <a:cs typeface="Roboto" panose="020B0604020202020204" charset="0"/>
              </a:rPr>
              <a:t> </a:t>
            </a:r>
            <a:r>
              <a:rPr lang="es-MX" spc="-15" dirty="0">
                <a:solidFill>
                  <a:srgbClr val="D23369"/>
                </a:solidFill>
                <a:latin typeface="Roboto" panose="020B0604020202020204" charset="0"/>
                <a:ea typeface="Roboto" panose="020B0604020202020204" charset="0"/>
                <a:cs typeface="Roboto" panose="020B0604020202020204" charset="0"/>
              </a:rPr>
              <a:t>c</a:t>
            </a:r>
            <a:r>
              <a:rPr lang="es-MX" spc="-20" dirty="0">
                <a:solidFill>
                  <a:srgbClr val="D23369"/>
                </a:solidFill>
                <a:latin typeface="Roboto" panose="020B0604020202020204" charset="0"/>
                <a:ea typeface="Roboto" panose="020B0604020202020204" charset="0"/>
                <a:cs typeface="Roboto" panose="020B0604020202020204" charset="0"/>
              </a:rPr>
              <a:t>o</a:t>
            </a:r>
            <a:r>
              <a:rPr lang="es-MX" dirty="0">
                <a:solidFill>
                  <a:srgbClr val="D23369"/>
                </a:solidFill>
                <a:latin typeface="Roboto" panose="020B0604020202020204" charset="0"/>
                <a:ea typeface="Roboto" panose="020B0604020202020204" charset="0"/>
                <a:cs typeface="Roboto" panose="020B0604020202020204" charset="0"/>
              </a:rPr>
              <a:t>n el</a:t>
            </a:r>
            <a:r>
              <a:rPr lang="es-MX" spc="-5" dirty="0">
                <a:solidFill>
                  <a:srgbClr val="D23369"/>
                </a:solidFill>
                <a:latin typeface="Roboto" panose="020B0604020202020204" charset="0"/>
                <a:ea typeface="Roboto" panose="020B0604020202020204" charset="0"/>
                <a:cs typeface="Roboto" panose="020B0604020202020204" charset="0"/>
              </a:rPr>
              <a:t> </a:t>
            </a:r>
            <a:r>
              <a:rPr lang="es-MX" spc="-15" dirty="0">
                <a:solidFill>
                  <a:srgbClr val="D23369"/>
                </a:solidFill>
                <a:latin typeface="Roboto" panose="020B0604020202020204" charset="0"/>
                <a:ea typeface="Roboto" panose="020B0604020202020204" charset="0"/>
                <a:cs typeface="Roboto" panose="020B0604020202020204" charset="0"/>
              </a:rPr>
              <a:t>f</a:t>
            </a:r>
            <a:r>
              <a:rPr lang="es-MX" dirty="0">
                <a:solidFill>
                  <a:srgbClr val="D23369"/>
                </a:solidFill>
                <a:latin typeface="Roboto" panose="020B0604020202020204" charset="0"/>
                <a:ea typeface="Roboto" panose="020B0604020202020204" charset="0"/>
                <a:cs typeface="Roboto" panose="020B0604020202020204" charset="0"/>
              </a:rPr>
              <a:t>iche</a:t>
            </a:r>
            <a:r>
              <a:rPr lang="es-MX" spc="-5" dirty="0">
                <a:solidFill>
                  <a:srgbClr val="D23369"/>
                </a:solidFill>
                <a:latin typeface="Roboto" panose="020B0604020202020204" charset="0"/>
                <a:ea typeface="Roboto" panose="020B0604020202020204" charset="0"/>
                <a:cs typeface="Roboto" panose="020B0604020202020204" charset="0"/>
              </a:rPr>
              <a:t>r</a:t>
            </a:r>
            <a:r>
              <a:rPr lang="es-MX" spc="-20" dirty="0">
                <a:solidFill>
                  <a:srgbClr val="D23369"/>
                </a:solidFill>
                <a:latin typeface="Roboto" panose="020B0604020202020204" charset="0"/>
                <a:ea typeface="Roboto" panose="020B0604020202020204" charset="0"/>
                <a:cs typeface="Roboto" panose="020B0604020202020204" charset="0"/>
              </a:rPr>
              <a:t>o</a:t>
            </a:r>
            <a:r>
              <a:rPr lang="es-MX" dirty="0">
                <a:solidFill>
                  <a:srgbClr val="D23369"/>
                </a:solidFill>
                <a:latin typeface="Roboto" panose="020B0604020202020204" charset="0"/>
                <a:ea typeface="Roboto" panose="020B0604020202020204" charset="0"/>
                <a:cs typeface="Roboto" panose="020B0604020202020204" charset="0"/>
              </a:rPr>
              <a:t>.</a:t>
            </a:r>
          </a:p>
          <a:p>
            <a:endParaRPr lang="es-MX" dirty="0">
              <a:solidFill>
                <a:srgbClr val="D23369"/>
              </a:solidFill>
            </a:endParaRPr>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
        <p:nvSpPr>
          <p:cNvPr id="5" name="object 3"/>
          <p:cNvSpPr/>
          <p:nvPr/>
        </p:nvSpPr>
        <p:spPr>
          <a:xfrm>
            <a:off x="483322" y="2067767"/>
            <a:ext cx="7441478" cy="2713183"/>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146951652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File I/O</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
        <p:nvSpPr>
          <p:cNvPr id="6" name="object 3"/>
          <p:cNvSpPr/>
          <p:nvPr/>
        </p:nvSpPr>
        <p:spPr>
          <a:xfrm>
            <a:off x="311700" y="1017800"/>
            <a:ext cx="7460700" cy="3706600"/>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398702113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Archivos como Recursos</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
        <p:nvSpPr>
          <p:cNvPr id="6" name="object 4"/>
          <p:cNvSpPr txBox="1"/>
          <p:nvPr/>
        </p:nvSpPr>
        <p:spPr>
          <a:xfrm>
            <a:off x="311700" y="1218134"/>
            <a:ext cx="6643370" cy="3508375"/>
          </a:xfrm>
          <a:prstGeom prst="rect">
            <a:avLst/>
          </a:prstGeom>
        </p:spPr>
        <p:txBody>
          <a:bodyPr vert="horz" wrap="square" lIns="0" tIns="0" rIns="0" bIns="0" rtlCol="0">
            <a:noAutofit/>
          </a:bodyPr>
          <a:lstStyle/>
          <a:p>
            <a:pPr marL="292100" marR="12700" indent="-279400">
              <a:lnSpc>
                <a:spcPts val="2600"/>
              </a:lnSpc>
              <a:buClr>
                <a:srgbClr val="FFFFFF"/>
              </a:buClr>
              <a:buFont typeface="Arial"/>
              <a:buChar char="●"/>
              <a:tabLst>
                <a:tab pos="294640" algn="l"/>
              </a:tabLst>
            </a:pPr>
            <a:r>
              <a:rPr sz="2200" spc="-105" dirty="0" smtClean="0">
                <a:solidFill>
                  <a:srgbClr val="D23369"/>
                </a:solidFill>
                <a:latin typeface="Trebuchet MS"/>
                <a:cs typeface="Trebuchet MS"/>
              </a:rPr>
              <a:t>P</a:t>
            </a:r>
            <a:r>
              <a:rPr sz="2200" spc="0" dirty="0" smtClean="0">
                <a:solidFill>
                  <a:srgbClr val="D23369"/>
                </a:solidFill>
                <a:latin typeface="Trebuchet MS"/>
                <a:cs typeface="Trebuchet MS"/>
              </a:rPr>
              <a:t>a</a:t>
            </a:r>
            <a:r>
              <a:rPr sz="2200" spc="-10" dirty="0" smtClean="0">
                <a:solidFill>
                  <a:srgbClr val="D23369"/>
                </a:solidFill>
                <a:latin typeface="Trebuchet MS"/>
                <a:cs typeface="Trebuchet MS"/>
              </a:rPr>
              <a:t>ra </a:t>
            </a:r>
            <a:r>
              <a:rPr sz="2200" spc="-15" dirty="0" smtClean="0">
                <a:solidFill>
                  <a:srgbClr val="D23369"/>
                </a:solidFill>
                <a:latin typeface="Trebuchet MS"/>
                <a:cs typeface="Trebuchet MS"/>
              </a:rPr>
              <a:t>l</a:t>
            </a:r>
            <a:r>
              <a:rPr sz="2200" spc="0" dirty="0" smtClean="0">
                <a:solidFill>
                  <a:srgbClr val="D23369"/>
                </a:solidFill>
                <a:latin typeface="Trebuchet MS"/>
                <a:cs typeface="Trebuchet MS"/>
              </a:rPr>
              <a:t>ee</a:t>
            </a:r>
            <a:r>
              <a:rPr sz="2200" spc="-10" dirty="0" smtClean="0">
                <a:solidFill>
                  <a:srgbClr val="D23369"/>
                </a:solidFill>
                <a:latin typeface="Trebuchet MS"/>
                <a:cs typeface="Trebuchet MS"/>
              </a:rPr>
              <a:t>r un ar</a:t>
            </a:r>
            <a:r>
              <a:rPr sz="2200" spc="-5" dirty="0" smtClean="0">
                <a:solidFill>
                  <a:srgbClr val="D23369"/>
                </a:solidFill>
                <a:latin typeface="Trebuchet MS"/>
                <a:cs typeface="Trebuchet MS"/>
              </a:rPr>
              <a:t>c</a:t>
            </a:r>
            <a:r>
              <a:rPr sz="2200" spc="0" dirty="0" smtClean="0">
                <a:solidFill>
                  <a:srgbClr val="D23369"/>
                </a:solidFill>
                <a:latin typeface="Trebuchet MS"/>
                <a:cs typeface="Trebuchet MS"/>
              </a:rPr>
              <a:t>hi</a:t>
            </a:r>
            <a:r>
              <a:rPr sz="2200" spc="-20" dirty="0" smtClean="0">
                <a:solidFill>
                  <a:srgbClr val="D23369"/>
                </a:solidFill>
                <a:latin typeface="Trebuchet MS"/>
                <a:cs typeface="Trebuchet MS"/>
              </a:rPr>
              <a:t>v</a:t>
            </a:r>
            <a:r>
              <a:rPr sz="2200" spc="-15" dirty="0" smtClean="0">
                <a:solidFill>
                  <a:srgbClr val="D23369"/>
                </a:solidFill>
                <a:latin typeface="Trebuchet MS"/>
                <a:cs typeface="Trebuchet MS"/>
              </a:rPr>
              <a:t>o </a:t>
            </a:r>
            <a:r>
              <a:rPr sz="2200" spc="-5" dirty="0" smtClean="0">
                <a:solidFill>
                  <a:srgbClr val="D23369"/>
                </a:solidFill>
                <a:latin typeface="Trebuchet MS"/>
                <a:cs typeface="Trebuchet MS"/>
              </a:rPr>
              <a:t>c</a:t>
            </a:r>
            <a:r>
              <a:rPr sz="2200" spc="-15" dirty="0" smtClean="0">
                <a:solidFill>
                  <a:srgbClr val="D23369"/>
                </a:solidFill>
                <a:latin typeface="Trebuchet MS"/>
                <a:cs typeface="Trebuchet MS"/>
              </a:rPr>
              <a:t>o</a:t>
            </a:r>
            <a:r>
              <a:rPr sz="2200" spc="-5" dirty="0" smtClean="0">
                <a:solidFill>
                  <a:srgbClr val="D23369"/>
                </a:solidFill>
                <a:latin typeface="Trebuchet MS"/>
                <a:cs typeface="Trebuchet MS"/>
              </a:rPr>
              <a:t>m</a:t>
            </a:r>
            <a:r>
              <a:rPr sz="2200" spc="-15" dirty="0" smtClean="0">
                <a:solidFill>
                  <a:srgbClr val="D23369"/>
                </a:solidFill>
                <a:latin typeface="Trebuchet MS"/>
                <a:cs typeface="Trebuchet MS"/>
              </a:rPr>
              <a:t>o </a:t>
            </a:r>
            <a:r>
              <a:rPr sz="2200" spc="-10" dirty="0" smtClean="0">
                <a:solidFill>
                  <a:srgbClr val="D23369"/>
                </a:solidFill>
                <a:latin typeface="Trebuchet MS"/>
                <a:cs typeface="Trebuchet MS"/>
              </a:rPr>
              <a:t>re</a:t>
            </a:r>
            <a:r>
              <a:rPr sz="2200" spc="-5" dirty="0" smtClean="0">
                <a:solidFill>
                  <a:srgbClr val="D23369"/>
                </a:solidFill>
                <a:latin typeface="Trebuchet MS"/>
                <a:cs typeface="Trebuchet MS"/>
              </a:rPr>
              <a:t>c</a:t>
            </a:r>
            <a:r>
              <a:rPr sz="2200" spc="0" dirty="0" smtClean="0">
                <a:solidFill>
                  <a:srgbClr val="D23369"/>
                </a:solidFill>
                <a:latin typeface="Trebuchet MS"/>
                <a:cs typeface="Trebuchet MS"/>
              </a:rPr>
              <a:t>u</a:t>
            </a:r>
            <a:r>
              <a:rPr sz="2200" spc="-10" dirty="0" smtClean="0">
                <a:solidFill>
                  <a:srgbClr val="D23369"/>
                </a:solidFill>
                <a:latin typeface="Trebuchet MS"/>
                <a:cs typeface="Trebuchet MS"/>
              </a:rPr>
              <a:t>r</a:t>
            </a:r>
            <a:r>
              <a:rPr sz="2200" spc="-15" dirty="0" smtClean="0">
                <a:solidFill>
                  <a:srgbClr val="D23369"/>
                </a:solidFill>
                <a:latin typeface="Trebuchet MS"/>
                <a:cs typeface="Trebuchet MS"/>
              </a:rPr>
              <a:t>so </a:t>
            </a:r>
            <a:r>
              <a:rPr sz="2200" spc="-5" dirty="0" smtClean="0">
                <a:solidFill>
                  <a:srgbClr val="D23369"/>
                </a:solidFill>
                <a:latin typeface="Trebuchet MS"/>
                <a:cs typeface="Trebuchet MS"/>
              </a:rPr>
              <a:t>d</a:t>
            </a:r>
            <a:r>
              <a:rPr sz="2200" spc="0" dirty="0" smtClean="0">
                <a:solidFill>
                  <a:srgbClr val="D23369"/>
                </a:solidFill>
                <a:latin typeface="Trebuchet MS"/>
                <a:cs typeface="Trebuchet MS"/>
              </a:rPr>
              <a:t>e </a:t>
            </a:r>
            <a:r>
              <a:rPr sz="2200" spc="-15" dirty="0" smtClean="0">
                <a:solidFill>
                  <a:srgbClr val="D23369"/>
                </a:solidFill>
                <a:latin typeface="Trebuchet MS"/>
                <a:cs typeface="Trebuchet MS"/>
              </a:rPr>
              <a:t>l</a:t>
            </a:r>
            <a:r>
              <a:rPr sz="2200" spc="0" dirty="0" smtClean="0">
                <a:solidFill>
                  <a:srgbClr val="D23369"/>
                </a:solidFill>
                <a:latin typeface="Trebuchet MS"/>
                <a:cs typeface="Trebuchet MS"/>
              </a:rPr>
              <a:t>a a</a:t>
            </a:r>
            <a:r>
              <a:rPr sz="2200" spc="-5" dirty="0" smtClean="0">
                <a:solidFill>
                  <a:srgbClr val="D23369"/>
                </a:solidFill>
                <a:latin typeface="Trebuchet MS"/>
                <a:cs typeface="Trebuchet MS"/>
              </a:rPr>
              <a:t>p</a:t>
            </a:r>
            <a:r>
              <a:rPr sz="2200" spc="-15" dirty="0" smtClean="0">
                <a:solidFill>
                  <a:srgbClr val="D23369"/>
                </a:solidFill>
                <a:latin typeface="Trebuchet MS"/>
                <a:cs typeface="Trebuchet MS"/>
              </a:rPr>
              <a:t>l</a:t>
            </a:r>
            <a:r>
              <a:rPr sz="2200" spc="0" dirty="0" smtClean="0">
                <a:solidFill>
                  <a:srgbClr val="D23369"/>
                </a:solidFill>
                <a:latin typeface="Trebuchet MS"/>
                <a:cs typeface="Trebuchet MS"/>
              </a:rPr>
              <a:t>i</a:t>
            </a:r>
            <a:r>
              <a:rPr sz="2200" spc="-5" dirty="0" smtClean="0">
                <a:solidFill>
                  <a:srgbClr val="D23369"/>
                </a:solidFill>
                <a:latin typeface="Trebuchet MS"/>
                <a:cs typeface="Trebuchet MS"/>
              </a:rPr>
              <a:t>c</a:t>
            </a:r>
            <a:r>
              <a:rPr sz="2200" spc="0" dirty="0" smtClean="0">
                <a:solidFill>
                  <a:srgbClr val="D23369"/>
                </a:solidFill>
                <a:latin typeface="Trebuchet MS"/>
                <a:cs typeface="Trebuchet MS"/>
              </a:rPr>
              <a:t>a</a:t>
            </a:r>
            <a:r>
              <a:rPr sz="2200" spc="-5" dirty="0" smtClean="0">
                <a:solidFill>
                  <a:srgbClr val="D23369"/>
                </a:solidFill>
                <a:latin typeface="Trebuchet MS"/>
                <a:cs typeface="Trebuchet MS"/>
              </a:rPr>
              <a:t>c</a:t>
            </a:r>
            <a:r>
              <a:rPr sz="2200" spc="0" dirty="0" smtClean="0">
                <a:solidFill>
                  <a:srgbClr val="D23369"/>
                </a:solidFill>
                <a:latin typeface="Trebuchet MS"/>
                <a:cs typeface="Trebuchet MS"/>
              </a:rPr>
              <a:t>i</a:t>
            </a:r>
            <a:r>
              <a:rPr sz="2200" spc="-15" dirty="0" smtClean="0">
                <a:solidFill>
                  <a:srgbClr val="D23369"/>
                </a:solidFill>
                <a:latin typeface="Trebuchet MS"/>
                <a:cs typeface="Trebuchet MS"/>
              </a:rPr>
              <a:t>ón ha</a:t>
            </a:r>
            <a:r>
              <a:rPr sz="2200" spc="-10" dirty="0" smtClean="0">
                <a:solidFill>
                  <a:srgbClr val="D23369"/>
                </a:solidFill>
                <a:latin typeface="Trebuchet MS"/>
                <a:cs typeface="Trebuchet MS"/>
              </a:rPr>
              <a:t>rem</a:t>
            </a:r>
            <a:r>
              <a:rPr sz="2200" spc="-15" dirty="0" smtClean="0">
                <a:solidFill>
                  <a:srgbClr val="D23369"/>
                </a:solidFill>
                <a:latin typeface="Trebuchet MS"/>
                <a:cs typeface="Trebuchet MS"/>
              </a:rPr>
              <a:t>os </a:t>
            </a:r>
            <a:r>
              <a:rPr sz="2200" spc="-10" dirty="0" smtClean="0">
                <a:solidFill>
                  <a:srgbClr val="D23369"/>
                </a:solidFill>
                <a:latin typeface="Trebuchet MS"/>
                <a:cs typeface="Trebuchet MS"/>
              </a:rPr>
              <a:t>lo siguiente.</a:t>
            </a:r>
            <a:endParaRPr sz="2200" dirty="0">
              <a:solidFill>
                <a:srgbClr val="D23369"/>
              </a:solidFill>
              <a:latin typeface="Trebuchet MS"/>
              <a:cs typeface="Trebuchet MS"/>
            </a:endParaRPr>
          </a:p>
          <a:p>
            <a:pPr>
              <a:lnSpc>
                <a:spcPts val="1000"/>
              </a:lnSpc>
              <a:buClr>
                <a:srgbClr val="FFFFFF"/>
              </a:buClr>
              <a:buFont typeface="Arial"/>
              <a:buChar char="●"/>
            </a:pPr>
            <a:endParaRPr sz="1000" dirty="0">
              <a:solidFill>
                <a:srgbClr val="D23369"/>
              </a:solidFill>
            </a:endParaRPr>
          </a:p>
          <a:p>
            <a:pPr>
              <a:lnSpc>
                <a:spcPts val="1000"/>
              </a:lnSpc>
              <a:buClr>
                <a:srgbClr val="FFFFFF"/>
              </a:buClr>
              <a:buFont typeface="Arial"/>
              <a:buChar char="●"/>
            </a:pPr>
            <a:endParaRPr sz="1000" dirty="0">
              <a:solidFill>
                <a:srgbClr val="D23369"/>
              </a:solidFill>
            </a:endParaRPr>
          </a:p>
          <a:p>
            <a:pPr>
              <a:lnSpc>
                <a:spcPts val="1400"/>
              </a:lnSpc>
              <a:spcBef>
                <a:spcPts val="80"/>
              </a:spcBef>
              <a:buClr>
                <a:srgbClr val="FFFFFF"/>
              </a:buClr>
              <a:buFont typeface="Arial"/>
              <a:buChar char="●"/>
            </a:pPr>
            <a:endParaRPr sz="1400" dirty="0">
              <a:solidFill>
                <a:srgbClr val="D23369"/>
              </a:solidFill>
            </a:endParaRPr>
          </a:p>
          <a:p>
            <a:pPr marL="587375" lvl="1" indent="-295275">
              <a:lnSpc>
                <a:spcPct val="100000"/>
              </a:lnSpc>
              <a:buClr>
                <a:srgbClr val="FFFFFF"/>
              </a:buClr>
              <a:buFont typeface="Arial"/>
              <a:buChar char="●"/>
              <a:tabLst>
                <a:tab pos="586740" algn="l"/>
              </a:tabLst>
            </a:pPr>
            <a:r>
              <a:rPr sz="2000" dirty="0" smtClean="0">
                <a:solidFill>
                  <a:srgbClr val="D23369"/>
                </a:solidFill>
                <a:latin typeface="Trebuchet MS"/>
                <a:cs typeface="Trebuchet MS"/>
              </a:rPr>
              <a:t>Crea</a:t>
            </a:r>
            <a:r>
              <a:rPr sz="2000" spc="-5" dirty="0" smtClean="0">
                <a:solidFill>
                  <a:srgbClr val="D23369"/>
                </a:solidFill>
                <a:latin typeface="Trebuchet MS"/>
                <a:cs typeface="Trebuchet MS"/>
              </a:rPr>
              <a:t> </a:t>
            </a:r>
            <a:r>
              <a:rPr sz="2000" spc="0" dirty="0" smtClean="0">
                <a:solidFill>
                  <a:srgbClr val="D23369"/>
                </a:solidFill>
                <a:latin typeface="Trebuchet MS"/>
                <a:cs typeface="Trebuchet MS"/>
              </a:rPr>
              <a:t>el</a:t>
            </a:r>
            <a:r>
              <a:rPr sz="2000" spc="-5" dirty="0" smtClean="0">
                <a:solidFill>
                  <a:srgbClr val="D23369"/>
                </a:solidFill>
                <a:latin typeface="Trebuchet MS"/>
                <a:cs typeface="Trebuchet MS"/>
              </a:rPr>
              <a:t> </a:t>
            </a:r>
            <a:r>
              <a:rPr sz="2000" spc="0" dirty="0" smtClean="0">
                <a:solidFill>
                  <a:srgbClr val="D23369"/>
                </a:solidFill>
                <a:latin typeface="Trebuchet MS"/>
                <a:cs typeface="Trebuchet MS"/>
              </a:rPr>
              <a:t>archivo</a:t>
            </a:r>
            <a:r>
              <a:rPr sz="2000" spc="-5" dirty="0" smtClean="0">
                <a:solidFill>
                  <a:srgbClr val="D23369"/>
                </a:solidFill>
                <a:latin typeface="Trebuchet MS"/>
                <a:cs typeface="Trebuchet MS"/>
              </a:rPr>
              <a:t> </a:t>
            </a:r>
            <a:r>
              <a:rPr sz="2000" spc="0" dirty="0" smtClean="0">
                <a:solidFill>
                  <a:srgbClr val="D23369"/>
                </a:solidFill>
                <a:latin typeface="Trebuchet MS"/>
                <a:cs typeface="Trebuchet MS"/>
              </a:rPr>
              <a:t>en</a:t>
            </a:r>
            <a:r>
              <a:rPr sz="2000" spc="-5" dirty="0" smtClean="0">
                <a:solidFill>
                  <a:srgbClr val="D23369"/>
                </a:solidFill>
                <a:latin typeface="Trebuchet MS"/>
                <a:cs typeface="Trebuchet MS"/>
              </a:rPr>
              <a:t> </a:t>
            </a:r>
            <a:r>
              <a:rPr sz="2000" spc="0" dirty="0" smtClean="0">
                <a:solidFill>
                  <a:srgbClr val="D23369"/>
                </a:solidFill>
                <a:latin typeface="Trebuchet MS"/>
                <a:cs typeface="Trebuchet MS"/>
              </a:rPr>
              <a:t>la</a:t>
            </a:r>
            <a:r>
              <a:rPr sz="2000" spc="-5" dirty="0" smtClean="0">
                <a:solidFill>
                  <a:srgbClr val="D23369"/>
                </a:solidFill>
                <a:latin typeface="Trebuchet MS"/>
                <a:cs typeface="Trebuchet MS"/>
              </a:rPr>
              <a:t> </a:t>
            </a:r>
            <a:r>
              <a:rPr sz="2000" spc="0" dirty="0" smtClean="0">
                <a:solidFill>
                  <a:srgbClr val="D23369"/>
                </a:solidFill>
                <a:latin typeface="Trebuchet MS"/>
                <a:cs typeface="Trebuchet MS"/>
              </a:rPr>
              <a:t>carpeta</a:t>
            </a:r>
            <a:r>
              <a:rPr sz="2000" spc="-5" dirty="0" smtClean="0">
                <a:solidFill>
                  <a:srgbClr val="D23369"/>
                </a:solidFill>
                <a:latin typeface="Trebuchet MS"/>
                <a:cs typeface="Trebuchet MS"/>
              </a:rPr>
              <a:t> </a:t>
            </a:r>
            <a:r>
              <a:rPr sz="2000" spc="0" dirty="0" smtClean="0">
                <a:solidFill>
                  <a:srgbClr val="D23369"/>
                </a:solidFill>
                <a:latin typeface="Trebuchet MS"/>
                <a:cs typeface="Trebuchet MS"/>
              </a:rPr>
              <a:t>res</a:t>
            </a:r>
            <a:r>
              <a:rPr sz="2000" spc="5" dirty="0" smtClean="0">
                <a:solidFill>
                  <a:srgbClr val="D23369"/>
                </a:solidFill>
                <a:latin typeface="Trebuchet MS"/>
                <a:cs typeface="Trebuchet MS"/>
              </a:rPr>
              <a:t>/</a:t>
            </a:r>
            <a:r>
              <a:rPr sz="2000" spc="-5" dirty="0" smtClean="0">
                <a:solidFill>
                  <a:srgbClr val="D23369"/>
                </a:solidFill>
                <a:latin typeface="Trebuchet MS"/>
                <a:cs typeface="Trebuchet MS"/>
              </a:rPr>
              <a:t>r</a:t>
            </a:r>
            <a:r>
              <a:rPr sz="2000" spc="0" dirty="0" smtClean="0">
                <a:solidFill>
                  <a:srgbClr val="D23369"/>
                </a:solidFill>
                <a:latin typeface="Trebuchet MS"/>
                <a:cs typeface="Trebuchet MS"/>
              </a:rPr>
              <a:t>aw</a:t>
            </a:r>
            <a:endParaRPr sz="2000" dirty="0">
              <a:solidFill>
                <a:srgbClr val="D23369"/>
              </a:solidFill>
              <a:latin typeface="Trebuchet MS"/>
              <a:cs typeface="Trebuchet MS"/>
            </a:endParaRPr>
          </a:p>
          <a:p>
            <a:pPr lvl="1">
              <a:lnSpc>
                <a:spcPts val="600"/>
              </a:lnSpc>
              <a:buClr>
                <a:srgbClr val="FFFFFF"/>
              </a:buClr>
              <a:buFont typeface="Arial"/>
              <a:buChar char="●"/>
            </a:pPr>
            <a:endParaRPr sz="600" dirty="0">
              <a:solidFill>
                <a:srgbClr val="D23369"/>
              </a:solidFill>
            </a:endParaRPr>
          </a:p>
          <a:p>
            <a:pPr marL="587375" lvl="1" indent="-295275">
              <a:lnSpc>
                <a:spcPct val="100000"/>
              </a:lnSpc>
              <a:buClr>
                <a:srgbClr val="FFFFFF"/>
              </a:buClr>
              <a:buFont typeface="Arial"/>
              <a:buChar char="●"/>
              <a:tabLst>
                <a:tab pos="586740" algn="l"/>
              </a:tabLst>
            </a:pPr>
            <a:r>
              <a:rPr sz="2000" spc="-10" dirty="0" smtClean="0">
                <a:solidFill>
                  <a:srgbClr val="D23369"/>
                </a:solidFill>
                <a:latin typeface="Trebuchet MS"/>
                <a:cs typeface="Trebuchet MS"/>
              </a:rPr>
              <a:t>Agrega tu archi</a:t>
            </a:r>
            <a:r>
              <a:rPr sz="2000" spc="-15" dirty="0" smtClean="0">
                <a:solidFill>
                  <a:srgbClr val="D23369"/>
                </a:solidFill>
                <a:latin typeface="Trebuchet MS"/>
                <a:cs typeface="Trebuchet MS"/>
              </a:rPr>
              <a:t>vo a </a:t>
            </a:r>
            <a:r>
              <a:rPr sz="2000" spc="-10" dirty="0" smtClean="0">
                <a:solidFill>
                  <a:srgbClr val="D23369"/>
                </a:solidFill>
                <a:latin typeface="Trebuchet MS"/>
                <a:cs typeface="Trebuchet MS"/>
              </a:rPr>
              <a:t>la carpeta</a:t>
            </a:r>
            <a:endParaRPr sz="2000" dirty="0">
              <a:solidFill>
                <a:srgbClr val="D23369"/>
              </a:solidFill>
              <a:latin typeface="Trebuchet MS"/>
              <a:cs typeface="Trebuchet MS"/>
            </a:endParaRPr>
          </a:p>
          <a:p>
            <a:pPr lvl="1">
              <a:lnSpc>
                <a:spcPts val="600"/>
              </a:lnSpc>
              <a:buClr>
                <a:srgbClr val="FFFFFF"/>
              </a:buClr>
              <a:buFont typeface="Arial"/>
              <a:buChar char="●"/>
            </a:pPr>
            <a:endParaRPr sz="600" dirty="0">
              <a:solidFill>
                <a:srgbClr val="D23369"/>
              </a:solidFill>
            </a:endParaRPr>
          </a:p>
          <a:p>
            <a:pPr marL="587375" lvl="1" indent="-295275">
              <a:lnSpc>
                <a:spcPct val="100000"/>
              </a:lnSpc>
              <a:buClr>
                <a:srgbClr val="FFFFFF"/>
              </a:buClr>
              <a:buFont typeface="Arial"/>
              <a:buChar char="●"/>
              <a:tabLst>
                <a:tab pos="586740" algn="l"/>
              </a:tabLst>
            </a:pPr>
            <a:r>
              <a:rPr sz="2000" spc="-5" dirty="0" smtClean="0">
                <a:solidFill>
                  <a:srgbClr val="D23369"/>
                </a:solidFill>
                <a:latin typeface="Trebuchet MS"/>
                <a:cs typeface="Trebuchet MS"/>
              </a:rPr>
              <a:t>Acc</a:t>
            </a:r>
            <a:r>
              <a:rPr sz="2000" spc="0" dirty="0" smtClean="0">
                <a:solidFill>
                  <a:srgbClr val="D23369"/>
                </a:solidFill>
                <a:latin typeface="Trebuchet MS"/>
                <a:cs typeface="Trebuchet MS"/>
              </a:rPr>
              <a:t>e</a:t>
            </a:r>
            <a:r>
              <a:rPr sz="2000" spc="-5" dirty="0" smtClean="0">
                <a:solidFill>
                  <a:srgbClr val="D23369"/>
                </a:solidFill>
                <a:latin typeface="Trebuchet MS"/>
                <a:cs typeface="Trebuchet MS"/>
              </a:rPr>
              <a:t>s</a:t>
            </a:r>
            <a:r>
              <a:rPr sz="2000" spc="0" dirty="0" smtClean="0">
                <a:solidFill>
                  <a:srgbClr val="D23369"/>
                </a:solidFill>
                <a:latin typeface="Trebuchet MS"/>
                <a:cs typeface="Trebuchet MS"/>
              </a:rPr>
              <a:t>a a</a:t>
            </a:r>
            <a:r>
              <a:rPr sz="2000" spc="-10" dirty="0" smtClean="0">
                <a:solidFill>
                  <a:srgbClr val="D23369"/>
                </a:solidFill>
                <a:latin typeface="Trebuchet MS"/>
                <a:cs typeface="Trebuchet MS"/>
              </a:rPr>
              <a:t>l archi</a:t>
            </a:r>
            <a:r>
              <a:rPr sz="2000" spc="-15" dirty="0" smtClean="0">
                <a:solidFill>
                  <a:srgbClr val="D23369"/>
                </a:solidFill>
                <a:latin typeface="Trebuchet MS"/>
                <a:cs typeface="Trebuchet MS"/>
              </a:rPr>
              <a:t>vo de</a:t>
            </a:r>
            <a:r>
              <a:rPr sz="2000" spc="-10" dirty="0" smtClean="0">
                <a:solidFill>
                  <a:srgbClr val="D23369"/>
                </a:solidFill>
                <a:latin typeface="Trebuchet MS"/>
                <a:cs typeface="Trebuchet MS"/>
              </a:rPr>
              <a:t>sde c</a:t>
            </a:r>
            <a:r>
              <a:rPr sz="2000" spc="-15" dirty="0" smtClean="0">
                <a:solidFill>
                  <a:srgbClr val="D23369"/>
                </a:solidFill>
                <a:latin typeface="Trebuchet MS"/>
                <a:cs typeface="Trebuchet MS"/>
              </a:rPr>
              <a:t>ódigo </a:t>
            </a:r>
            <a:r>
              <a:rPr sz="2000" spc="-10" dirty="0" smtClean="0">
                <a:solidFill>
                  <a:srgbClr val="D23369"/>
                </a:solidFill>
                <a:latin typeface="Trebuchet MS"/>
                <a:cs typeface="Trebuchet MS"/>
              </a:rPr>
              <a:t>java usand</a:t>
            </a:r>
            <a:r>
              <a:rPr sz="2000" spc="-15" dirty="0" smtClean="0">
                <a:solidFill>
                  <a:srgbClr val="D23369"/>
                </a:solidFill>
                <a:latin typeface="Trebuchet MS"/>
                <a:cs typeface="Trebuchet MS"/>
              </a:rPr>
              <a:t>o</a:t>
            </a:r>
            <a:endParaRPr sz="2000" dirty="0">
              <a:solidFill>
                <a:srgbClr val="D23369"/>
              </a:solidFill>
              <a:latin typeface="Trebuchet MS"/>
              <a:cs typeface="Trebuchet MS"/>
            </a:endParaRPr>
          </a:p>
          <a:p>
            <a:pPr lvl="1">
              <a:lnSpc>
                <a:spcPts val="600"/>
              </a:lnSpc>
              <a:buClr>
                <a:srgbClr val="FFFFFF"/>
              </a:buClr>
              <a:buFont typeface="Arial"/>
              <a:buChar char="●"/>
            </a:pPr>
            <a:endParaRPr sz="600" dirty="0">
              <a:solidFill>
                <a:srgbClr val="D23369"/>
              </a:solidFill>
            </a:endParaRPr>
          </a:p>
          <a:p>
            <a:pPr marL="863600" lvl="2" indent="-279400">
              <a:lnSpc>
                <a:spcPct val="100000"/>
              </a:lnSpc>
              <a:buClr>
                <a:srgbClr val="FFFFFF"/>
              </a:buClr>
              <a:buFont typeface="Arial"/>
              <a:buChar char="●"/>
              <a:tabLst>
                <a:tab pos="866140" algn="l"/>
              </a:tabLst>
            </a:pPr>
            <a:r>
              <a:rPr sz="1800" dirty="0" smtClean="0">
                <a:solidFill>
                  <a:srgbClr val="D23369"/>
                </a:solidFill>
                <a:latin typeface="Trebuchet MS"/>
                <a:cs typeface="Trebuchet MS"/>
              </a:rPr>
              <a:t>get</a:t>
            </a:r>
            <a:r>
              <a:rPr sz="1800" spc="-75" dirty="0" smtClean="0">
                <a:solidFill>
                  <a:srgbClr val="D23369"/>
                </a:solidFill>
                <a:latin typeface="Trebuchet MS"/>
                <a:cs typeface="Trebuchet MS"/>
              </a:rPr>
              <a:t>R</a:t>
            </a:r>
            <a:r>
              <a:rPr sz="1800" spc="0" dirty="0" smtClean="0">
                <a:solidFill>
                  <a:srgbClr val="D23369"/>
                </a:solidFill>
                <a:latin typeface="Trebuchet MS"/>
                <a:cs typeface="Trebuchet MS"/>
              </a:rPr>
              <a:t>e</a:t>
            </a:r>
            <a:r>
              <a:rPr sz="1800" spc="-10" dirty="0" smtClean="0">
                <a:solidFill>
                  <a:srgbClr val="D23369"/>
                </a:solidFill>
                <a:latin typeface="Trebuchet MS"/>
                <a:cs typeface="Trebuchet MS"/>
              </a:rPr>
              <a:t>sources()</a:t>
            </a:r>
            <a:r>
              <a:rPr sz="1800" spc="-5" dirty="0" smtClean="0">
                <a:solidFill>
                  <a:srgbClr val="D23369"/>
                </a:solidFill>
                <a:latin typeface="Trebuchet MS"/>
                <a:cs typeface="Trebuchet MS"/>
              </a:rPr>
              <a:t>.</a:t>
            </a:r>
            <a:r>
              <a:rPr sz="1800" spc="-10" dirty="0" smtClean="0">
                <a:solidFill>
                  <a:srgbClr val="D23369"/>
                </a:solidFill>
                <a:latin typeface="Trebuchet MS"/>
                <a:cs typeface="Trebuchet MS"/>
              </a:rPr>
              <a:t>openRaw</a:t>
            </a:r>
            <a:r>
              <a:rPr sz="1800" spc="-75" dirty="0" smtClean="0">
                <a:solidFill>
                  <a:srgbClr val="D23369"/>
                </a:solidFill>
                <a:latin typeface="Trebuchet MS"/>
                <a:cs typeface="Trebuchet MS"/>
              </a:rPr>
              <a:t>R</a:t>
            </a:r>
            <a:r>
              <a:rPr sz="1800" spc="0" dirty="0" smtClean="0">
                <a:solidFill>
                  <a:srgbClr val="D23369"/>
                </a:solidFill>
                <a:latin typeface="Trebuchet MS"/>
                <a:cs typeface="Trebuchet MS"/>
              </a:rPr>
              <a:t>e</a:t>
            </a:r>
            <a:r>
              <a:rPr sz="1800" spc="-10" dirty="0" smtClean="0">
                <a:solidFill>
                  <a:srgbClr val="D23369"/>
                </a:solidFill>
                <a:latin typeface="Trebuchet MS"/>
                <a:cs typeface="Trebuchet MS"/>
              </a:rPr>
              <a:t>source(id)</a:t>
            </a:r>
            <a:endParaRPr sz="1800" dirty="0">
              <a:solidFill>
                <a:srgbClr val="D23369"/>
              </a:solidFill>
              <a:latin typeface="Trebuchet MS"/>
              <a:cs typeface="Trebuchet MS"/>
            </a:endParaRPr>
          </a:p>
          <a:p>
            <a:pPr lvl="2">
              <a:lnSpc>
                <a:spcPts val="600"/>
              </a:lnSpc>
              <a:spcBef>
                <a:spcPts val="40"/>
              </a:spcBef>
              <a:buClr>
                <a:srgbClr val="FFFFFF"/>
              </a:buClr>
              <a:buFont typeface="Arial"/>
              <a:buChar char="●"/>
            </a:pPr>
            <a:endParaRPr sz="600" dirty="0">
              <a:solidFill>
                <a:srgbClr val="D23369"/>
              </a:solidFill>
            </a:endParaRPr>
          </a:p>
          <a:p>
            <a:pPr marL="866775" lvl="2" indent="-282575">
              <a:lnSpc>
                <a:spcPct val="100000"/>
              </a:lnSpc>
              <a:buClr>
                <a:srgbClr val="FFFFFF"/>
              </a:buClr>
              <a:buFont typeface="Arial"/>
              <a:buChar char="●"/>
              <a:tabLst>
                <a:tab pos="866140" algn="l"/>
              </a:tabLst>
            </a:pPr>
            <a:r>
              <a:rPr sz="1800" spc="-75" dirty="0" smtClean="0">
                <a:solidFill>
                  <a:srgbClr val="D23369"/>
                </a:solidFill>
                <a:latin typeface="Trebuchet MS"/>
                <a:cs typeface="Trebuchet MS"/>
              </a:rPr>
              <a:t>R</a:t>
            </a:r>
            <a:r>
              <a:rPr sz="1800" spc="0" dirty="0" smtClean="0">
                <a:solidFill>
                  <a:srgbClr val="D23369"/>
                </a:solidFill>
                <a:latin typeface="Trebuchet MS"/>
                <a:cs typeface="Trebuchet MS"/>
              </a:rPr>
              <a:t>e</a:t>
            </a:r>
            <a:r>
              <a:rPr sz="1800" spc="-15" dirty="0" smtClean="0">
                <a:solidFill>
                  <a:srgbClr val="D23369"/>
                </a:solidFill>
                <a:latin typeface="Trebuchet MS"/>
                <a:cs typeface="Trebuchet MS"/>
              </a:rPr>
              <a:t>so</a:t>
            </a:r>
            <a:r>
              <a:rPr sz="1800" spc="0" dirty="0" smtClean="0">
                <a:solidFill>
                  <a:srgbClr val="D23369"/>
                </a:solidFill>
                <a:latin typeface="Trebuchet MS"/>
                <a:cs typeface="Trebuchet MS"/>
              </a:rPr>
              <a:t>u</a:t>
            </a:r>
            <a:r>
              <a:rPr sz="1800" spc="-15" dirty="0" smtClean="0">
                <a:solidFill>
                  <a:srgbClr val="D23369"/>
                </a:solidFill>
                <a:latin typeface="Trebuchet MS"/>
                <a:cs typeface="Trebuchet MS"/>
              </a:rPr>
              <a:t>r</a:t>
            </a:r>
            <a:r>
              <a:rPr sz="1800" spc="0" dirty="0" smtClean="0">
                <a:solidFill>
                  <a:srgbClr val="D23369"/>
                </a:solidFill>
                <a:latin typeface="Trebuchet MS"/>
                <a:cs typeface="Trebuchet MS"/>
              </a:rPr>
              <a:t>ce</a:t>
            </a:r>
            <a:r>
              <a:rPr sz="1800" spc="-10" dirty="0" smtClean="0">
                <a:solidFill>
                  <a:srgbClr val="D23369"/>
                </a:solidFill>
                <a:latin typeface="Trebuchet MS"/>
                <a:cs typeface="Trebuchet MS"/>
              </a:rPr>
              <a:t>s mirecurso</a:t>
            </a:r>
            <a:r>
              <a:rPr sz="1800" spc="-5" dirty="0" smtClean="0">
                <a:solidFill>
                  <a:srgbClr val="D23369"/>
                </a:solidFill>
                <a:latin typeface="Trebuchet MS"/>
                <a:cs typeface="Trebuchet MS"/>
              </a:rPr>
              <a:t> </a:t>
            </a:r>
            <a:r>
              <a:rPr sz="1800" spc="0" dirty="0" smtClean="0">
                <a:solidFill>
                  <a:srgbClr val="D23369"/>
                </a:solidFill>
                <a:latin typeface="Trebuchet MS"/>
                <a:cs typeface="Trebuchet MS"/>
              </a:rPr>
              <a:t>= get</a:t>
            </a:r>
            <a:r>
              <a:rPr sz="1800" spc="-75" dirty="0" smtClean="0">
                <a:solidFill>
                  <a:srgbClr val="D23369"/>
                </a:solidFill>
                <a:latin typeface="Trebuchet MS"/>
                <a:cs typeface="Trebuchet MS"/>
              </a:rPr>
              <a:t>R</a:t>
            </a:r>
            <a:r>
              <a:rPr sz="1800" spc="0" dirty="0" smtClean="0">
                <a:solidFill>
                  <a:srgbClr val="D23369"/>
                </a:solidFill>
                <a:latin typeface="Trebuchet MS"/>
                <a:cs typeface="Trebuchet MS"/>
              </a:rPr>
              <a:t>e</a:t>
            </a:r>
            <a:r>
              <a:rPr sz="1800" spc="-10" dirty="0" smtClean="0">
                <a:solidFill>
                  <a:srgbClr val="D23369"/>
                </a:solidFill>
                <a:latin typeface="Trebuchet MS"/>
                <a:cs typeface="Trebuchet MS"/>
              </a:rPr>
              <a:t>sources();</a:t>
            </a:r>
            <a:endParaRPr sz="1800" dirty="0">
              <a:solidFill>
                <a:srgbClr val="D23369"/>
              </a:solidFill>
              <a:latin typeface="Trebuchet MS"/>
              <a:cs typeface="Trebuchet MS"/>
            </a:endParaRPr>
          </a:p>
          <a:p>
            <a:pPr lvl="2">
              <a:lnSpc>
                <a:spcPts val="750"/>
              </a:lnSpc>
              <a:spcBef>
                <a:spcPts val="9"/>
              </a:spcBef>
              <a:buClr>
                <a:srgbClr val="FFFFFF"/>
              </a:buClr>
              <a:buFont typeface="Arial"/>
              <a:buChar char="●"/>
            </a:pPr>
            <a:endParaRPr sz="750" dirty="0">
              <a:solidFill>
                <a:srgbClr val="D23369"/>
              </a:solidFill>
            </a:endParaRPr>
          </a:p>
          <a:p>
            <a:pPr marL="863600" marR="936625" lvl="2" indent="-279400">
              <a:lnSpc>
                <a:spcPts val="2100"/>
              </a:lnSpc>
              <a:buClr>
                <a:srgbClr val="FFFFFF"/>
              </a:buClr>
              <a:buFont typeface="Arial"/>
              <a:buChar char="●"/>
              <a:tabLst>
                <a:tab pos="866140" algn="l"/>
              </a:tabLst>
            </a:pPr>
            <a:r>
              <a:rPr sz="1800" dirty="0" smtClean="0">
                <a:solidFill>
                  <a:srgbClr val="D23369"/>
                </a:solidFill>
                <a:latin typeface="Trebuchet MS"/>
                <a:cs typeface="Trebuchet MS"/>
              </a:rPr>
              <a:t>InputSt</a:t>
            </a:r>
            <a:r>
              <a:rPr sz="1800" spc="-10" dirty="0" smtClean="0">
                <a:solidFill>
                  <a:srgbClr val="D23369"/>
                </a:solidFill>
                <a:latin typeface="Trebuchet MS"/>
                <a:cs typeface="Trebuchet MS"/>
              </a:rPr>
              <a:t>ream miarchivo</a:t>
            </a:r>
            <a:r>
              <a:rPr sz="1800" spc="-5" dirty="0" smtClean="0">
                <a:solidFill>
                  <a:srgbClr val="D23369"/>
                </a:solidFill>
                <a:latin typeface="Trebuchet MS"/>
                <a:cs typeface="Trebuchet MS"/>
              </a:rPr>
              <a:t> </a:t>
            </a:r>
            <a:r>
              <a:rPr sz="1800" spc="0" dirty="0" smtClean="0">
                <a:solidFill>
                  <a:srgbClr val="D23369"/>
                </a:solidFill>
                <a:latin typeface="Trebuchet MS"/>
                <a:cs typeface="Trebuchet MS"/>
              </a:rPr>
              <a:t>= mi</a:t>
            </a:r>
            <a:r>
              <a:rPr sz="1800" spc="-10" dirty="0" smtClean="0">
                <a:solidFill>
                  <a:srgbClr val="D23369"/>
                </a:solidFill>
                <a:latin typeface="Trebuchet MS"/>
                <a:cs typeface="Trebuchet MS"/>
              </a:rPr>
              <a:t>recurso.openRaw</a:t>
            </a:r>
            <a:r>
              <a:rPr sz="1800" spc="-75" dirty="0" smtClean="0">
                <a:solidFill>
                  <a:srgbClr val="D23369"/>
                </a:solidFill>
                <a:latin typeface="Trebuchet MS"/>
                <a:cs typeface="Trebuchet MS"/>
              </a:rPr>
              <a:t>R</a:t>
            </a:r>
            <a:r>
              <a:rPr sz="1800" spc="0" dirty="0" smtClean="0">
                <a:solidFill>
                  <a:srgbClr val="D23369"/>
                </a:solidFill>
                <a:latin typeface="Trebuchet MS"/>
                <a:cs typeface="Trebuchet MS"/>
              </a:rPr>
              <a:t>e</a:t>
            </a:r>
            <a:r>
              <a:rPr sz="1800" spc="-10" dirty="0" smtClean="0">
                <a:solidFill>
                  <a:srgbClr val="D23369"/>
                </a:solidFill>
                <a:latin typeface="Trebuchet MS"/>
                <a:cs typeface="Trebuchet MS"/>
              </a:rPr>
              <a:t>source(R.ra</a:t>
            </a:r>
            <a:r>
              <a:rPr sz="1800" spc="-195" dirty="0" smtClean="0">
                <a:solidFill>
                  <a:srgbClr val="D23369"/>
                </a:solidFill>
                <a:latin typeface="Trebuchet MS"/>
                <a:cs typeface="Trebuchet MS"/>
              </a:rPr>
              <a:t>w</a:t>
            </a:r>
            <a:r>
              <a:rPr sz="1800" spc="0" dirty="0" smtClean="0">
                <a:solidFill>
                  <a:srgbClr val="D23369"/>
                </a:solidFill>
                <a:latin typeface="Trebuchet MS"/>
                <a:cs typeface="Trebuchet MS"/>
              </a:rPr>
              <a:t>.mia</a:t>
            </a:r>
            <a:r>
              <a:rPr sz="1800" spc="-10" dirty="0" smtClean="0">
                <a:solidFill>
                  <a:srgbClr val="D23369"/>
                </a:solidFill>
                <a:latin typeface="Trebuchet MS"/>
                <a:cs typeface="Trebuchet MS"/>
              </a:rPr>
              <a:t>rchiv</a:t>
            </a:r>
            <a:r>
              <a:rPr sz="1800" spc="-15" dirty="0" smtClean="0">
                <a:solidFill>
                  <a:srgbClr val="D23369"/>
                </a:solidFill>
                <a:latin typeface="Trebuchet MS"/>
                <a:cs typeface="Trebuchet MS"/>
              </a:rPr>
              <a:t>o</a:t>
            </a:r>
            <a:r>
              <a:rPr sz="1800" spc="0" dirty="0" smtClean="0">
                <a:solidFill>
                  <a:srgbClr val="D23369"/>
                </a:solidFill>
                <a:latin typeface="Trebuchet MS"/>
                <a:cs typeface="Trebuchet MS"/>
              </a:rPr>
              <a:t>);</a:t>
            </a:r>
            <a:endParaRPr sz="1800" dirty="0">
              <a:solidFill>
                <a:srgbClr val="D23369"/>
              </a:solidFill>
              <a:latin typeface="Trebuchet MS"/>
              <a:cs typeface="Trebuchet MS"/>
            </a:endParaRPr>
          </a:p>
        </p:txBody>
      </p:sp>
    </p:spTree>
    <p:extLst>
      <p:ext uri="{BB962C8B-B14F-4D97-AF65-F5344CB8AC3E}">
        <p14:creationId xmlns:p14="http://schemas.microsoft.com/office/powerpoint/2010/main" val="97474553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Archivos como Recursos</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grpSp>
        <p:nvGrpSpPr>
          <p:cNvPr id="7" name="Grupo 6"/>
          <p:cNvGrpSpPr/>
          <p:nvPr/>
        </p:nvGrpSpPr>
        <p:grpSpPr>
          <a:xfrm>
            <a:off x="544455" y="1240468"/>
            <a:ext cx="7647046" cy="3686375"/>
            <a:chOff x="544454" y="1240468"/>
            <a:chExt cx="8287845" cy="4695767"/>
          </a:xfrm>
        </p:grpSpPr>
        <p:sp>
          <p:nvSpPr>
            <p:cNvPr id="5" name="object 4"/>
            <p:cNvSpPr/>
            <p:nvPr/>
          </p:nvSpPr>
          <p:spPr>
            <a:xfrm>
              <a:off x="544454" y="1240468"/>
              <a:ext cx="6184268" cy="4695767"/>
            </a:xfrm>
            <a:prstGeom prst="rect">
              <a:avLst/>
            </a:prstGeom>
            <a:blipFill>
              <a:blip r:embed="rId3" cstate="print"/>
              <a:stretch>
                <a:fillRect/>
              </a:stretch>
            </a:blipFill>
          </p:spPr>
          <p:txBody>
            <a:bodyPr wrap="square" lIns="0" tIns="0" rIns="0" bIns="0" rtlCol="0">
              <a:noAutofit/>
            </a:bodyPr>
            <a:lstStyle/>
            <a:p>
              <a:endParaRPr/>
            </a:p>
          </p:txBody>
        </p:sp>
        <p:sp>
          <p:nvSpPr>
            <p:cNvPr id="6" name="object 5"/>
            <p:cNvSpPr/>
            <p:nvPr/>
          </p:nvSpPr>
          <p:spPr>
            <a:xfrm>
              <a:off x="6052733" y="2596512"/>
              <a:ext cx="2779566" cy="2810974"/>
            </a:xfrm>
            <a:prstGeom prst="rect">
              <a:avLst/>
            </a:prstGeom>
            <a:blipFill>
              <a:blip r:embed="rId4" cstate="print"/>
              <a:stretch>
                <a:fillRect/>
              </a:stretch>
            </a:blipFill>
          </p:spPr>
          <p:txBody>
            <a:bodyPr wrap="square" lIns="0" tIns="0" rIns="0" bIns="0" rtlCol="0">
              <a:noAutofit/>
            </a:bodyPr>
            <a:lstStyle/>
            <a:p>
              <a:endParaRPr/>
            </a:p>
          </p:txBody>
        </p:sp>
      </p:grpSp>
    </p:spTree>
    <p:extLst>
      <p:ext uri="{BB962C8B-B14F-4D97-AF65-F5344CB8AC3E}">
        <p14:creationId xmlns:p14="http://schemas.microsoft.com/office/powerpoint/2010/main" val="27989224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Bases de Datos</a:t>
            </a:r>
            <a:endParaRPr lang="es-MX" dirty="0"/>
          </a:p>
        </p:txBody>
      </p:sp>
    </p:spTree>
    <p:extLst>
      <p:ext uri="{BB962C8B-B14F-4D97-AF65-F5344CB8AC3E}">
        <p14:creationId xmlns:p14="http://schemas.microsoft.com/office/powerpoint/2010/main" val="176298328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dirty="0" smtClean="0"/>
              <a:t>Introduccion</a:t>
            </a:r>
            <a:endParaRPr lang="es-MX" dirty="0"/>
          </a:p>
        </p:txBody>
      </p:sp>
      <p:sp>
        <p:nvSpPr>
          <p:cNvPr id="4" name="Marcador de texto 3"/>
          <p:cNvSpPr>
            <a:spLocks noGrp="1"/>
          </p:cNvSpPr>
          <p:nvPr>
            <p:ph type="body" idx="1"/>
          </p:nvPr>
        </p:nvSpPr>
        <p:spPr/>
        <p:txBody>
          <a:bodyPr/>
          <a:lstStyle/>
          <a:p>
            <a:r>
              <a:rPr lang="es-MX" dirty="0" smtClean="0"/>
              <a:t>Android tiene como gestor de Base de Datos de manera nativa a </a:t>
            </a:r>
            <a:r>
              <a:rPr lang="es-MX" dirty="0" err="1" smtClean="0"/>
              <a:t>SQLite</a:t>
            </a:r>
            <a:r>
              <a:rPr lang="es-MX" dirty="0" smtClean="0"/>
              <a:t>.</a:t>
            </a:r>
          </a:p>
          <a:p>
            <a:r>
              <a:rPr lang="es-MX" dirty="0" smtClean="0"/>
              <a:t>Este gestor utiliza el lenguaje SQL.</a:t>
            </a:r>
          </a:p>
          <a:p>
            <a:r>
              <a:rPr lang="es-MX" dirty="0" smtClean="0"/>
              <a:t>Android soporta SQLite3</a:t>
            </a:r>
            <a:endParaRPr lang="es-MX" dirty="0"/>
          </a:p>
        </p:txBody>
      </p:sp>
      <p:sp>
        <p:nvSpPr>
          <p:cNvPr id="5" name="object 7"/>
          <p:cNvSpPr/>
          <p:nvPr/>
        </p:nvSpPr>
        <p:spPr>
          <a:xfrm>
            <a:off x="4342844" y="2899375"/>
            <a:ext cx="4489455" cy="2125476"/>
          </a:xfrm>
          <a:prstGeom prst="rect">
            <a:avLst/>
          </a:prstGeom>
          <a:blipFill>
            <a:blip r:embed="rId3" cstate="print"/>
            <a:stretch>
              <a:fillRect/>
            </a:stretch>
          </a:blipFill>
        </p:spPr>
        <p:txBody>
          <a:bodyPr wrap="square" lIns="0" tIns="0" rIns="0" bIns="0" rtlCol="0">
            <a:noAutofit/>
          </a:bodyPr>
          <a:lstStyle/>
          <a:p>
            <a:endParaRPr/>
          </a:p>
        </p:txBody>
      </p:sp>
      <p:sp>
        <p:nvSpPr>
          <p:cNvPr id="6"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44760207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dirty="0" smtClean="0"/>
              <a:t>Introduccion</a:t>
            </a:r>
            <a:endParaRPr lang="es-MX" dirty="0"/>
          </a:p>
        </p:txBody>
      </p:sp>
      <p:sp>
        <p:nvSpPr>
          <p:cNvPr id="4" name="Marcador de texto 3"/>
          <p:cNvSpPr>
            <a:spLocks noGrp="1"/>
          </p:cNvSpPr>
          <p:nvPr>
            <p:ph type="body" idx="1"/>
          </p:nvPr>
        </p:nvSpPr>
        <p:spPr/>
        <p:txBody>
          <a:bodyPr/>
          <a:lstStyle/>
          <a:p>
            <a:r>
              <a:rPr lang="es-MX" dirty="0"/>
              <a:t>A diferencia de otros SGBD como </a:t>
            </a:r>
            <a:r>
              <a:rPr lang="es-MX" b="1" dirty="0" err="1"/>
              <a:t>MySQL</a:t>
            </a:r>
            <a:r>
              <a:rPr lang="es-MX" dirty="0"/>
              <a:t>, </a:t>
            </a:r>
            <a:r>
              <a:rPr lang="es-MX" b="1" dirty="0"/>
              <a:t>SQL Server</a:t>
            </a:r>
            <a:r>
              <a:rPr lang="es-MX" dirty="0"/>
              <a:t> y </a:t>
            </a:r>
            <a:r>
              <a:rPr lang="es-MX" b="1" dirty="0"/>
              <a:t>Oracle DB</a:t>
            </a:r>
            <a:r>
              <a:rPr lang="es-MX" dirty="0"/>
              <a:t>, </a:t>
            </a:r>
            <a:r>
              <a:rPr lang="es-MX" dirty="0" err="1"/>
              <a:t>SQLite</a:t>
            </a:r>
            <a:r>
              <a:rPr lang="es-MX" dirty="0"/>
              <a:t> tiene las siguientes ventajas:</a:t>
            </a:r>
          </a:p>
          <a:p>
            <a:r>
              <a:rPr lang="es-MX" b="1" dirty="0"/>
              <a:t>No requiere el soporte de un servidor</a:t>
            </a:r>
            <a:r>
              <a:rPr lang="es-MX" dirty="0"/>
              <a:t>: </a:t>
            </a:r>
            <a:r>
              <a:rPr lang="es-MX" dirty="0" err="1"/>
              <a:t>SQLite</a:t>
            </a:r>
            <a:r>
              <a:rPr lang="es-MX" dirty="0"/>
              <a:t> no ejecuta un proceso para administrar la información, si no que implementa un conjunto de librerías encargadas de la gestión.</a:t>
            </a:r>
          </a:p>
          <a:p>
            <a:r>
              <a:rPr lang="es-MX" b="1" dirty="0"/>
              <a:t>No necesita configuración</a:t>
            </a:r>
            <a:r>
              <a:rPr lang="es-MX" dirty="0"/>
              <a:t>: Libera al programador de todo tipo de configuraciones de puertos, tamaños, ubicaciones, etc</a:t>
            </a:r>
            <a:r>
              <a:rPr lang="es-MX" dirty="0" smtClean="0"/>
              <a:t>.</a:t>
            </a:r>
            <a:endParaRPr lang="es-MX" dirty="0"/>
          </a:p>
        </p:txBody>
      </p:sp>
      <p:sp>
        <p:nvSpPr>
          <p:cNvPr id="6"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75330359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dirty="0" smtClean="0"/>
              <a:t>Introduccion</a:t>
            </a:r>
            <a:endParaRPr lang="es-MX" dirty="0"/>
          </a:p>
        </p:txBody>
      </p:sp>
      <p:sp>
        <p:nvSpPr>
          <p:cNvPr id="4" name="Marcador de texto 3"/>
          <p:cNvSpPr>
            <a:spLocks noGrp="1"/>
          </p:cNvSpPr>
          <p:nvPr>
            <p:ph type="body" idx="1"/>
          </p:nvPr>
        </p:nvSpPr>
        <p:spPr/>
        <p:txBody>
          <a:bodyPr/>
          <a:lstStyle/>
          <a:p>
            <a:r>
              <a:rPr lang="es-MX" dirty="0"/>
              <a:t>A diferencia de otros SGBD como </a:t>
            </a:r>
            <a:r>
              <a:rPr lang="es-MX" b="1" dirty="0" err="1"/>
              <a:t>MySQL</a:t>
            </a:r>
            <a:r>
              <a:rPr lang="es-MX" dirty="0"/>
              <a:t>, </a:t>
            </a:r>
            <a:r>
              <a:rPr lang="es-MX" b="1" dirty="0"/>
              <a:t>SQL Server</a:t>
            </a:r>
            <a:r>
              <a:rPr lang="es-MX" dirty="0"/>
              <a:t> y </a:t>
            </a:r>
            <a:r>
              <a:rPr lang="es-MX" b="1" dirty="0"/>
              <a:t>Oracle DB</a:t>
            </a:r>
            <a:r>
              <a:rPr lang="es-MX" dirty="0"/>
              <a:t>, </a:t>
            </a:r>
            <a:r>
              <a:rPr lang="es-MX" dirty="0" err="1"/>
              <a:t>SQLite</a:t>
            </a:r>
            <a:r>
              <a:rPr lang="es-MX" dirty="0"/>
              <a:t> tiene las siguientes ventajas:</a:t>
            </a:r>
          </a:p>
          <a:p>
            <a:r>
              <a:rPr lang="es-MX" b="1" dirty="0"/>
              <a:t>Usa un archivo para el esquema</a:t>
            </a:r>
            <a:r>
              <a:rPr lang="es-MX" dirty="0"/>
              <a:t>: Crea un archivo para el esquema completo de una base de datos, lo que permite ahorrarse preocupaciones de seguridad, ya que los datos de las aplicaciones Android no pueden ser accedidos por contextos externos.</a:t>
            </a:r>
          </a:p>
          <a:p>
            <a:r>
              <a:rPr lang="es-MX" b="1" dirty="0"/>
              <a:t>Es de Código Abierto</a:t>
            </a:r>
            <a:r>
              <a:rPr lang="es-MX" dirty="0"/>
              <a:t>: Esta disponible al dominio público de los desarrolladores al igual que sus archivos de compilación e instrucciones de escalabilidad.</a:t>
            </a:r>
          </a:p>
        </p:txBody>
      </p:sp>
      <p:sp>
        <p:nvSpPr>
          <p:cNvPr id="6"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83815430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dirty="0" smtClean="0"/>
              <a:t>Introduccion</a:t>
            </a:r>
            <a:endParaRPr lang="es-MX" dirty="0"/>
          </a:p>
        </p:txBody>
      </p:sp>
      <p:sp>
        <p:nvSpPr>
          <p:cNvPr id="4" name="Marcador de texto 3"/>
          <p:cNvSpPr>
            <a:spLocks noGrp="1"/>
          </p:cNvSpPr>
          <p:nvPr>
            <p:ph type="body" idx="1"/>
          </p:nvPr>
        </p:nvSpPr>
        <p:spPr/>
        <p:txBody>
          <a:bodyPr/>
          <a:lstStyle/>
          <a:p>
            <a:r>
              <a:rPr lang="es-MX" dirty="0"/>
              <a:t>Es por eso que </a:t>
            </a:r>
            <a:r>
              <a:rPr lang="es-MX" dirty="0" err="1"/>
              <a:t>SQLite</a:t>
            </a:r>
            <a:r>
              <a:rPr lang="es-MX" dirty="0"/>
              <a:t> es una tecnología cómoda para los dispositivos móviles. Su simplicidad, rapidez y </a:t>
            </a:r>
            <a:r>
              <a:rPr lang="es-MX" dirty="0" err="1"/>
              <a:t>usabilididad</a:t>
            </a:r>
            <a:r>
              <a:rPr lang="es-MX" dirty="0"/>
              <a:t> permiten un desarrollo muy amigable.</a:t>
            </a:r>
          </a:p>
          <a:p>
            <a:endParaRPr lang="es-MX" dirty="0"/>
          </a:p>
          <a:p>
            <a:r>
              <a:rPr lang="es-MX" dirty="0" err="1"/>
              <a:t>SQLite</a:t>
            </a:r>
            <a:r>
              <a:rPr lang="es-MX" dirty="0"/>
              <a:t> tiene ciertas limitaciones en algunas operaciones. Por ejemplo, no se puede implementar las clausulas FULL OUTER JOIN y RIGHT OUTER JOIN. Aunque en la mayoría de casos esto no afectará, siempre habrán otras alternativas como </a:t>
            </a:r>
            <a:r>
              <a:rPr lang="es-MX" dirty="0" err="1"/>
              <a:t>JavaDB</a:t>
            </a:r>
            <a:r>
              <a:rPr lang="es-MX" dirty="0"/>
              <a:t> o </a:t>
            </a:r>
            <a:r>
              <a:rPr lang="es-MX" dirty="0" err="1"/>
              <a:t>MongoDB</a:t>
            </a:r>
            <a:r>
              <a:rPr lang="es-MX" dirty="0"/>
              <a:t>.</a:t>
            </a:r>
          </a:p>
          <a:p>
            <a:endParaRPr lang="es-MX" dirty="0"/>
          </a:p>
        </p:txBody>
      </p:sp>
      <p:sp>
        <p:nvSpPr>
          <p:cNvPr id="6"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0718033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265500" y="1718250"/>
            <a:ext cx="4045199" cy="1707000"/>
          </a:xfrm>
          <a:prstGeom prst="rect">
            <a:avLst/>
          </a:prstGeom>
        </p:spPr>
        <p:txBody>
          <a:bodyPr lIns="91425" tIns="91425" rIns="91425" bIns="91425" anchor="ctr" anchorCtr="0">
            <a:noAutofit/>
          </a:bodyPr>
          <a:lstStyle/>
          <a:p>
            <a:pPr lvl="0" rtl="0">
              <a:spcBef>
                <a:spcPts val="0"/>
              </a:spcBef>
              <a:buNone/>
            </a:pPr>
            <a:r>
              <a:rPr lang="es-MX" dirty="0" err="1" smtClean="0"/>
              <a:t>Components</a:t>
            </a:r>
            <a:r>
              <a:rPr lang="es-MX" dirty="0" smtClean="0"/>
              <a:t> of </a:t>
            </a:r>
            <a:r>
              <a:rPr lang="es-MX" dirty="0" err="1" smtClean="0"/>
              <a:t>an</a:t>
            </a:r>
            <a:r>
              <a:rPr lang="es-MX" dirty="0" smtClean="0"/>
              <a:t> Android </a:t>
            </a:r>
            <a:r>
              <a:rPr lang="es-MX" dirty="0" err="1" smtClean="0"/>
              <a:t>application</a:t>
            </a:r>
            <a:endParaRPr dirty="0"/>
          </a:p>
        </p:txBody>
      </p:sp>
      <p:sp>
        <p:nvSpPr>
          <p:cNvPr id="109" name="Shape 109"/>
          <p:cNvSpPr txBox="1">
            <a:spLocks noGrp="1"/>
          </p:cNvSpPr>
          <p:nvPr>
            <p:ph type="body" idx="1"/>
          </p:nvPr>
        </p:nvSpPr>
        <p:spPr>
          <a:xfrm>
            <a:off x="4939500" y="724200"/>
            <a:ext cx="3837000" cy="3695099"/>
          </a:xfrm>
          <a:prstGeom prst="rect">
            <a:avLst/>
          </a:prstGeom>
        </p:spPr>
        <p:txBody>
          <a:bodyPr lIns="91425" tIns="91425" rIns="91425" bIns="91425" anchor="ctr" anchorCtr="0">
            <a:noAutofit/>
          </a:bodyPr>
          <a:lstStyle/>
          <a:p>
            <a:pPr marL="457200" lvl="0" indent="-228600" rtl="0">
              <a:spcBef>
                <a:spcPts val="0"/>
              </a:spcBef>
              <a:spcAft>
                <a:spcPts val="1600"/>
              </a:spcAft>
            </a:pPr>
            <a:r>
              <a:rPr lang="en" sz="1800" dirty="0" smtClean="0">
                <a:solidFill>
                  <a:schemeClr val="bg1">
                    <a:lumMod val="95000"/>
                  </a:schemeClr>
                </a:solidFill>
              </a:rPr>
              <a:t>Activities</a:t>
            </a:r>
          </a:p>
          <a:p>
            <a:pPr marL="457200" lvl="0" indent="-228600" rtl="0">
              <a:spcBef>
                <a:spcPts val="0"/>
              </a:spcBef>
              <a:spcAft>
                <a:spcPts val="1600"/>
              </a:spcAft>
            </a:pPr>
            <a:r>
              <a:rPr lang="en" sz="1800" dirty="0" smtClean="0">
                <a:solidFill>
                  <a:schemeClr val="bg1">
                    <a:lumMod val="95000"/>
                  </a:schemeClr>
                </a:solidFill>
              </a:rPr>
              <a:t>Services</a:t>
            </a:r>
            <a:endParaRPr lang="en" sz="1800" dirty="0">
              <a:solidFill>
                <a:schemeClr val="bg1">
                  <a:lumMod val="95000"/>
                </a:schemeClr>
              </a:solidFill>
            </a:endParaRPr>
          </a:p>
          <a:p>
            <a:pPr marL="457200" lvl="0" indent="-228600" rtl="0">
              <a:spcBef>
                <a:spcPts val="0"/>
              </a:spcBef>
              <a:spcAft>
                <a:spcPts val="1600"/>
              </a:spcAft>
            </a:pPr>
            <a:r>
              <a:rPr lang="en" sz="1800" dirty="0" smtClean="0">
                <a:solidFill>
                  <a:schemeClr val="bg1">
                    <a:lumMod val="95000"/>
                  </a:schemeClr>
                </a:solidFill>
              </a:rPr>
              <a:t>Content Providers</a:t>
            </a:r>
            <a:endParaRPr lang="en" sz="1800" dirty="0">
              <a:solidFill>
                <a:schemeClr val="bg1">
                  <a:lumMod val="95000"/>
                </a:schemeClr>
              </a:solidFill>
            </a:endParaRPr>
          </a:p>
          <a:p>
            <a:pPr marL="457200" lvl="0" indent="-228600" rtl="0">
              <a:spcBef>
                <a:spcPts val="0"/>
              </a:spcBef>
              <a:spcAft>
                <a:spcPts val="1600"/>
              </a:spcAft>
            </a:pPr>
            <a:r>
              <a:rPr lang="en" sz="1800" dirty="0" smtClean="0">
                <a:solidFill>
                  <a:schemeClr val="bg1">
                    <a:lumMod val="95000"/>
                  </a:schemeClr>
                </a:solidFill>
              </a:rPr>
              <a:t>Broadcast Recievers</a:t>
            </a:r>
            <a:endParaRPr lang="en" sz="1800" dirty="0">
              <a:solidFill>
                <a:schemeClr val="bg1">
                  <a:lumMod val="95000"/>
                </a:schemeClr>
              </a:solidFill>
            </a:endParaRPr>
          </a:p>
          <a:p>
            <a:pPr marL="457200" lvl="0" indent="-228600" rtl="0">
              <a:spcBef>
                <a:spcPts val="0"/>
              </a:spcBef>
              <a:spcAft>
                <a:spcPts val="1600"/>
              </a:spcAft>
            </a:pPr>
            <a:r>
              <a:rPr lang="en" sz="1800" dirty="0" smtClean="0">
                <a:solidFill>
                  <a:schemeClr val="bg1">
                    <a:lumMod val="95000"/>
                  </a:schemeClr>
                </a:solidFill>
              </a:rPr>
              <a:t>Others: Views, Intents, Notifications.</a:t>
            </a:r>
            <a:endParaRPr lang="en" sz="1800" dirty="0">
              <a:solidFill>
                <a:schemeClr val="bg1">
                  <a:lumMod val="95000"/>
                </a:schemeClr>
              </a:solidFill>
            </a:endParaRPr>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SQLite</a:t>
            </a:r>
            <a:r>
              <a:rPr lang="es-MX" dirty="0" smtClean="0"/>
              <a:t> en tu aplicación.</a:t>
            </a:r>
            <a:endParaRPr lang="es-MX" dirty="0"/>
          </a:p>
        </p:txBody>
      </p:sp>
      <p:sp>
        <p:nvSpPr>
          <p:cNvPr id="4" name="object 4"/>
          <p:cNvSpPr txBox="1"/>
          <p:nvPr/>
        </p:nvSpPr>
        <p:spPr>
          <a:xfrm>
            <a:off x="311699" y="1299210"/>
            <a:ext cx="8520599" cy="3325495"/>
          </a:xfrm>
          <a:prstGeom prst="rect">
            <a:avLst/>
          </a:prstGeom>
        </p:spPr>
        <p:txBody>
          <a:bodyPr vert="horz" wrap="square" lIns="0" tIns="0" rIns="0" bIns="0" rtlCol="0">
            <a:noAutofit/>
          </a:bodyPr>
          <a:lstStyle/>
          <a:p>
            <a:pPr marL="292100" marR="464184" indent="-279400">
              <a:lnSpc>
                <a:spcPts val="2600"/>
              </a:lnSpc>
              <a:buClr>
                <a:srgbClr val="FFFFFF"/>
              </a:buClr>
              <a:buFont typeface="Arial"/>
              <a:buChar char="●"/>
              <a:tabLst>
                <a:tab pos="294640" algn="l"/>
              </a:tabLst>
            </a:pPr>
            <a:r>
              <a:rPr sz="2200" dirty="0" smtClean="0">
                <a:solidFill>
                  <a:srgbClr val="D23369"/>
                </a:solidFill>
                <a:latin typeface="Trebuchet MS"/>
                <a:cs typeface="Trebuchet MS"/>
              </a:rPr>
              <a:t>Si c</a:t>
            </a:r>
            <a:r>
              <a:rPr sz="2200" spc="-10" dirty="0" smtClean="0">
                <a:solidFill>
                  <a:srgbClr val="D23369"/>
                </a:solidFill>
                <a:latin typeface="Trebuchet MS"/>
                <a:cs typeface="Trebuchet MS"/>
              </a:rPr>
              <a:t>reas una base de dat</a:t>
            </a:r>
            <a:r>
              <a:rPr sz="2200" spc="-15" dirty="0" smtClean="0">
                <a:solidFill>
                  <a:srgbClr val="D23369"/>
                </a:solidFill>
                <a:latin typeface="Trebuchet MS"/>
                <a:cs typeface="Trebuchet MS"/>
              </a:rPr>
              <a:t>os en tu ap</a:t>
            </a:r>
            <a:r>
              <a:rPr sz="2200" spc="-10" dirty="0" smtClean="0">
                <a:solidFill>
                  <a:srgbClr val="D23369"/>
                </a:solidFill>
                <a:latin typeface="Trebuchet MS"/>
                <a:cs typeface="Trebuchet MS"/>
              </a:rPr>
              <a:t>licaci</a:t>
            </a:r>
            <a:r>
              <a:rPr sz="2200" spc="-15" dirty="0" smtClean="0">
                <a:solidFill>
                  <a:srgbClr val="D23369"/>
                </a:solidFill>
                <a:latin typeface="Trebuchet MS"/>
                <a:cs typeface="Trebuchet MS"/>
              </a:rPr>
              <a:t>ón e</a:t>
            </a:r>
            <a:r>
              <a:rPr sz="2200" spc="-10" dirty="0" smtClean="0">
                <a:solidFill>
                  <a:srgbClr val="D23369"/>
                </a:solidFill>
                <a:latin typeface="Trebuchet MS"/>
                <a:cs typeface="Trebuchet MS"/>
              </a:rPr>
              <a:t>sta será a</a:t>
            </a:r>
            <a:r>
              <a:rPr sz="2200" spc="-5" dirty="0" smtClean="0">
                <a:solidFill>
                  <a:srgbClr val="D23369"/>
                </a:solidFill>
                <a:latin typeface="Trebuchet MS"/>
                <a:cs typeface="Trebuchet MS"/>
              </a:rPr>
              <a:t>l</a:t>
            </a:r>
            <a:r>
              <a:rPr sz="2200" spc="0" dirty="0" smtClean="0">
                <a:solidFill>
                  <a:srgbClr val="D23369"/>
                </a:solidFill>
                <a:latin typeface="Trebuchet MS"/>
                <a:cs typeface="Trebuchet MS"/>
              </a:rPr>
              <a:t>macenada</a:t>
            </a:r>
            <a:r>
              <a:rPr sz="2200" spc="-5" dirty="0" smtClean="0">
                <a:solidFill>
                  <a:srgbClr val="D23369"/>
                </a:solidFill>
                <a:latin typeface="Trebuchet MS"/>
                <a:cs typeface="Trebuchet MS"/>
              </a:rPr>
              <a:t> </a:t>
            </a:r>
            <a:r>
              <a:rPr sz="2200" spc="-15" dirty="0" smtClean="0">
                <a:solidFill>
                  <a:srgbClr val="D23369"/>
                </a:solidFill>
                <a:latin typeface="Trebuchet MS"/>
                <a:cs typeface="Trebuchet MS"/>
              </a:rPr>
              <a:t>p</a:t>
            </a:r>
            <a:r>
              <a:rPr sz="2200" spc="-20" dirty="0" smtClean="0">
                <a:solidFill>
                  <a:srgbClr val="D23369"/>
                </a:solidFill>
                <a:latin typeface="Trebuchet MS"/>
                <a:cs typeface="Trebuchet MS"/>
              </a:rPr>
              <a:t>o</a:t>
            </a:r>
            <a:r>
              <a:rPr sz="2200" spc="-10" dirty="0" smtClean="0">
                <a:solidFill>
                  <a:srgbClr val="D23369"/>
                </a:solidFill>
                <a:latin typeface="Trebuchet MS"/>
                <a:cs typeface="Trebuchet MS"/>
              </a:rPr>
              <a:t>r</a:t>
            </a:r>
            <a:r>
              <a:rPr sz="2200" spc="-5" dirty="0" smtClean="0">
                <a:solidFill>
                  <a:srgbClr val="D23369"/>
                </a:solidFill>
                <a:latin typeface="Trebuchet MS"/>
                <a:cs typeface="Trebuchet MS"/>
              </a:rPr>
              <a:t> </a:t>
            </a:r>
            <a:r>
              <a:rPr sz="2200" u="heavy" spc="0" dirty="0" smtClean="0">
                <a:solidFill>
                  <a:srgbClr val="D23369"/>
                </a:solidFill>
                <a:latin typeface="Trebuchet MS"/>
                <a:cs typeface="Trebuchet MS"/>
              </a:rPr>
              <a:t>de</a:t>
            </a:r>
            <a:r>
              <a:rPr sz="2200" u="heavy" spc="-5" dirty="0" smtClean="0">
                <a:solidFill>
                  <a:srgbClr val="D23369"/>
                </a:solidFill>
                <a:latin typeface="Trebuchet MS"/>
                <a:cs typeface="Trebuchet MS"/>
              </a:rPr>
              <a:t>f</a:t>
            </a:r>
            <a:r>
              <a:rPr sz="2200" u="heavy" spc="0" dirty="0" smtClean="0">
                <a:solidFill>
                  <a:srgbClr val="D23369"/>
                </a:solidFill>
                <a:latin typeface="Trebuchet MS"/>
                <a:cs typeface="Trebuchet MS"/>
              </a:rPr>
              <a:t>ault</a:t>
            </a:r>
            <a:r>
              <a:rPr sz="2200" spc="0" dirty="0" smtClean="0">
                <a:solidFill>
                  <a:srgbClr val="D23369"/>
                </a:solidFill>
                <a:latin typeface="Trebuchet MS"/>
                <a:cs typeface="Trebuchet MS"/>
              </a:rPr>
              <a:t> en</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el </a:t>
            </a:r>
            <a:r>
              <a:rPr sz="2200" spc="-10" dirty="0" smtClean="0">
                <a:solidFill>
                  <a:srgbClr val="D23369"/>
                </a:solidFill>
                <a:latin typeface="Trebuchet MS"/>
                <a:cs typeface="Trebuchet MS"/>
              </a:rPr>
              <a:t>di</a:t>
            </a:r>
            <a:r>
              <a:rPr sz="2200" spc="-15" dirty="0" smtClean="0">
                <a:solidFill>
                  <a:srgbClr val="D23369"/>
                </a:solidFill>
                <a:latin typeface="Trebuchet MS"/>
                <a:cs typeface="Trebuchet MS"/>
              </a:rPr>
              <a:t>r</a:t>
            </a:r>
            <a:r>
              <a:rPr sz="2200" spc="0" dirty="0" smtClean="0">
                <a:solidFill>
                  <a:srgbClr val="D23369"/>
                </a:solidFill>
                <a:latin typeface="Trebuchet MS"/>
                <a:cs typeface="Trebuchet MS"/>
              </a:rPr>
              <a:t>ect</a:t>
            </a:r>
            <a:r>
              <a:rPr sz="2200" spc="-5" dirty="0" smtClean="0">
                <a:solidFill>
                  <a:srgbClr val="D23369"/>
                </a:solidFill>
                <a:latin typeface="Trebuchet MS"/>
                <a:cs typeface="Trebuchet MS"/>
              </a:rPr>
              <a:t>o</a:t>
            </a:r>
            <a:r>
              <a:rPr sz="2200" spc="-15" dirty="0" smtClean="0">
                <a:solidFill>
                  <a:srgbClr val="D23369"/>
                </a:solidFill>
                <a:latin typeface="Trebuchet MS"/>
                <a:cs typeface="Trebuchet MS"/>
              </a:rPr>
              <a:t>r</a:t>
            </a:r>
            <a:r>
              <a:rPr sz="2200" spc="-10" dirty="0" smtClean="0">
                <a:solidFill>
                  <a:srgbClr val="D23369"/>
                </a:solidFill>
                <a:latin typeface="Trebuchet MS"/>
                <a:cs typeface="Trebuchet MS"/>
              </a:rPr>
              <a:t>io</a:t>
            </a:r>
            <a:endParaRPr sz="2200" dirty="0">
              <a:solidFill>
                <a:srgbClr val="D23369"/>
              </a:solidFill>
              <a:latin typeface="Trebuchet MS"/>
              <a:cs typeface="Trebuchet MS"/>
            </a:endParaRPr>
          </a:p>
          <a:p>
            <a:pPr>
              <a:lnSpc>
                <a:spcPts val="850"/>
              </a:lnSpc>
              <a:spcBef>
                <a:spcPts val="30"/>
              </a:spcBef>
              <a:buClr>
                <a:srgbClr val="FFFFFF"/>
              </a:buClr>
              <a:buFont typeface="Arial"/>
              <a:buChar char="●"/>
            </a:pPr>
            <a:endParaRPr sz="850" dirty="0">
              <a:solidFill>
                <a:srgbClr val="D23369"/>
              </a:solidFill>
            </a:endParaRPr>
          </a:p>
          <a:p>
            <a:pPr>
              <a:lnSpc>
                <a:spcPts val="1000"/>
              </a:lnSpc>
              <a:buClr>
                <a:srgbClr val="FFFFFF"/>
              </a:buClr>
              <a:buFont typeface="Arial"/>
              <a:buChar char="●"/>
            </a:pPr>
            <a:endParaRPr sz="1000" dirty="0">
              <a:solidFill>
                <a:srgbClr val="D23369"/>
              </a:solidFill>
            </a:endParaRPr>
          </a:p>
          <a:p>
            <a:pPr marL="295275" indent="-282575">
              <a:lnSpc>
                <a:spcPct val="100000"/>
              </a:lnSpc>
              <a:buClr>
                <a:srgbClr val="FFFFFF"/>
              </a:buClr>
              <a:buFont typeface="Arial"/>
              <a:buChar char="●"/>
              <a:tabLst>
                <a:tab pos="294640" algn="l"/>
              </a:tabLst>
            </a:pPr>
            <a:r>
              <a:rPr sz="2200" dirty="0" smtClean="0">
                <a:solidFill>
                  <a:srgbClr val="D23369"/>
                </a:solidFill>
                <a:latin typeface="Trebuchet MS"/>
                <a:cs typeface="Trebuchet MS"/>
              </a:rPr>
              <a:t>/data/data</a:t>
            </a:r>
            <a:r>
              <a:rPr sz="2200" spc="-10" dirty="0" smtClean="0">
                <a:solidFill>
                  <a:srgbClr val="D23369"/>
                </a:solidFill>
                <a:latin typeface="Trebuchet MS"/>
                <a:cs typeface="Trebuchet MS"/>
              </a:rPr>
              <a:t>/</a:t>
            </a:r>
            <a:r>
              <a:rPr sz="2200" spc="0" dirty="0" smtClean="0">
                <a:solidFill>
                  <a:srgbClr val="D23369"/>
                </a:solidFill>
                <a:latin typeface="Trebuchet MS"/>
                <a:cs typeface="Trebuchet MS"/>
              </a:rPr>
              <a:t>paqueteaplicaci</a:t>
            </a:r>
            <a:r>
              <a:rPr sz="2200" spc="-10" dirty="0" smtClean="0">
                <a:solidFill>
                  <a:srgbClr val="D23369"/>
                </a:solidFill>
                <a:latin typeface="Trebuchet MS"/>
                <a:cs typeface="Trebuchet MS"/>
              </a:rPr>
              <a:t>o</a:t>
            </a:r>
            <a:r>
              <a:rPr sz="2200" spc="5" dirty="0" smtClean="0">
                <a:solidFill>
                  <a:srgbClr val="D23369"/>
                </a:solidFill>
                <a:latin typeface="Trebuchet MS"/>
                <a:cs typeface="Trebuchet MS"/>
              </a:rPr>
              <a:t>n</a:t>
            </a:r>
            <a:r>
              <a:rPr sz="2200" spc="0" dirty="0" smtClean="0">
                <a:solidFill>
                  <a:srgbClr val="D23369"/>
                </a:solidFill>
                <a:latin typeface="Trebuchet MS"/>
                <a:cs typeface="Trebuchet MS"/>
              </a:rPr>
              <a:t>/datebase</a:t>
            </a:r>
            <a:r>
              <a:rPr sz="2200" spc="-5" dirty="0" smtClean="0">
                <a:solidFill>
                  <a:srgbClr val="D23369"/>
                </a:solidFill>
                <a:latin typeface="Trebuchet MS"/>
                <a:cs typeface="Trebuchet MS"/>
              </a:rPr>
              <a:t>s</a:t>
            </a:r>
            <a:r>
              <a:rPr sz="2200" spc="0" dirty="0" smtClean="0">
                <a:solidFill>
                  <a:srgbClr val="D23369"/>
                </a:solidFill>
                <a:latin typeface="Trebuchet MS"/>
                <a:cs typeface="Trebuchet MS"/>
              </a:rPr>
              <a:t>/basedat</a:t>
            </a:r>
            <a:r>
              <a:rPr sz="2200" spc="-5" dirty="0" smtClean="0">
                <a:solidFill>
                  <a:srgbClr val="D23369"/>
                </a:solidFill>
                <a:latin typeface="Trebuchet MS"/>
                <a:cs typeface="Trebuchet MS"/>
              </a:rPr>
              <a:t>o</a:t>
            </a:r>
            <a:r>
              <a:rPr sz="2200" spc="0" dirty="0" smtClean="0">
                <a:solidFill>
                  <a:srgbClr val="D23369"/>
                </a:solidFill>
                <a:latin typeface="Trebuchet MS"/>
                <a:cs typeface="Trebuchet MS"/>
              </a:rPr>
              <a:t>s.db</a:t>
            </a:r>
            <a:endParaRPr sz="2200" dirty="0">
              <a:solidFill>
                <a:srgbClr val="D23369"/>
              </a:solidFill>
              <a:latin typeface="Trebuchet MS"/>
              <a:cs typeface="Trebuchet MS"/>
            </a:endParaRPr>
          </a:p>
          <a:p>
            <a:pPr>
              <a:lnSpc>
                <a:spcPts val="1000"/>
              </a:lnSpc>
              <a:buClr>
                <a:srgbClr val="FFFFFF"/>
              </a:buClr>
              <a:buFont typeface="Arial"/>
              <a:buChar char="●"/>
            </a:pPr>
            <a:endParaRPr sz="1000" dirty="0">
              <a:solidFill>
                <a:srgbClr val="D23369"/>
              </a:solidFill>
            </a:endParaRPr>
          </a:p>
          <a:p>
            <a:pPr>
              <a:lnSpc>
                <a:spcPts val="1100"/>
              </a:lnSpc>
              <a:spcBef>
                <a:spcPts val="80"/>
              </a:spcBef>
              <a:buClr>
                <a:srgbClr val="FFFFFF"/>
              </a:buClr>
              <a:buFont typeface="Arial"/>
              <a:buChar char="●"/>
            </a:pPr>
            <a:endParaRPr sz="1100" dirty="0">
              <a:solidFill>
                <a:srgbClr val="D23369"/>
              </a:solidFill>
            </a:endParaRPr>
          </a:p>
          <a:p>
            <a:pPr marL="292100" marR="372110" indent="-279400">
              <a:lnSpc>
                <a:spcPts val="2600"/>
              </a:lnSpc>
              <a:buClr>
                <a:srgbClr val="FFFFFF"/>
              </a:buClr>
              <a:buFont typeface="Arial"/>
              <a:buChar char="●"/>
              <a:tabLst>
                <a:tab pos="294640" algn="l"/>
              </a:tabLst>
            </a:pPr>
            <a:r>
              <a:rPr sz="2200" spc="-15" dirty="0" smtClean="0">
                <a:solidFill>
                  <a:srgbClr val="D23369"/>
                </a:solidFill>
                <a:latin typeface="Trebuchet MS"/>
                <a:cs typeface="Trebuchet MS"/>
              </a:rPr>
              <a:t>N</a:t>
            </a:r>
            <a:r>
              <a:rPr sz="2200" spc="-20" dirty="0" smtClean="0">
                <a:solidFill>
                  <a:srgbClr val="D23369"/>
                </a:solidFill>
                <a:latin typeface="Trebuchet MS"/>
                <a:cs typeface="Trebuchet MS"/>
              </a:rPr>
              <a:t>o</a:t>
            </a:r>
            <a:r>
              <a:rPr sz="2200" spc="-10" dirty="0" smtClean="0">
                <a:solidFill>
                  <a:srgbClr val="D23369"/>
                </a:solidFill>
                <a:latin typeface="Trebuchet MS"/>
                <a:cs typeface="Trebuchet MS"/>
              </a:rPr>
              <a:t>s</a:t>
            </a:r>
            <a:r>
              <a:rPr sz="2200" spc="-20" dirty="0" smtClean="0">
                <a:solidFill>
                  <a:srgbClr val="D23369"/>
                </a:solidFill>
                <a:latin typeface="Trebuchet MS"/>
                <a:cs typeface="Trebuchet MS"/>
              </a:rPr>
              <a:t>o</a:t>
            </a:r>
            <a:r>
              <a:rPr sz="2200" spc="0" dirty="0" smtClean="0">
                <a:solidFill>
                  <a:srgbClr val="D23369"/>
                </a:solidFill>
                <a:latin typeface="Trebuchet MS"/>
                <a:cs typeface="Trebuchet MS"/>
              </a:rPr>
              <a:t>t</a:t>
            </a:r>
            <a:r>
              <a:rPr sz="2200" spc="-5" dirty="0" smtClean="0">
                <a:solidFill>
                  <a:srgbClr val="D23369"/>
                </a:solidFill>
                <a:latin typeface="Trebuchet MS"/>
                <a:cs typeface="Trebuchet MS"/>
              </a:rPr>
              <a:t>r</a:t>
            </a:r>
            <a:r>
              <a:rPr sz="2200" spc="-20" dirty="0" smtClean="0">
                <a:solidFill>
                  <a:srgbClr val="D23369"/>
                </a:solidFill>
                <a:latin typeface="Trebuchet MS"/>
                <a:cs typeface="Trebuchet MS"/>
              </a:rPr>
              <a:t>o</a:t>
            </a:r>
            <a:r>
              <a:rPr sz="2200" spc="-10" dirty="0" smtClean="0">
                <a:solidFill>
                  <a:srgbClr val="D23369"/>
                </a:solidFill>
                <a:latin typeface="Trebuchet MS"/>
                <a:cs typeface="Trebuchet MS"/>
              </a:rPr>
              <a:t>s </a:t>
            </a:r>
            <a:r>
              <a:rPr sz="2200" spc="-15" dirty="0" smtClean="0">
                <a:solidFill>
                  <a:srgbClr val="D23369"/>
                </a:solidFill>
                <a:latin typeface="Trebuchet MS"/>
                <a:cs typeface="Trebuchet MS"/>
              </a:rPr>
              <a:t>p</a:t>
            </a:r>
            <a:r>
              <a:rPr sz="2200" spc="-20" dirty="0" smtClean="0">
                <a:solidFill>
                  <a:srgbClr val="D23369"/>
                </a:solidFill>
                <a:latin typeface="Trebuchet MS"/>
                <a:cs typeface="Trebuchet MS"/>
              </a:rPr>
              <a:t>o</a:t>
            </a:r>
            <a:r>
              <a:rPr sz="2200" spc="0" dirty="0" smtClean="0">
                <a:solidFill>
                  <a:srgbClr val="D23369"/>
                </a:solidFill>
                <a:latin typeface="Trebuchet MS"/>
                <a:cs typeface="Trebuchet MS"/>
              </a:rPr>
              <a:t>dem</a:t>
            </a:r>
            <a:r>
              <a:rPr sz="2200" spc="-5" dirty="0" smtClean="0">
                <a:solidFill>
                  <a:srgbClr val="D23369"/>
                </a:solidFill>
                <a:latin typeface="Trebuchet MS"/>
                <a:cs typeface="Trebuchet MS"/>
              </a:rPr>
              <a:t>o</a:t>
            </a:r>
            <a:r>
              <a:rPr sz="2200" spc="-10" dirty="0" smtClean="0">
                <a:solidFill>
                  <a:srgbClr val="D23369"/>
                </a:solidFill>
                <a:latin typeface="Trebuchet MS"/>
                <a:cs typeface="Trebuchet MS"/>
              </a:rPr>
              <a:t>s indicar</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en</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qué</a:t>
            </a:r>
            <a:r>
              <a:rPr sz="2200" spc="-5" dirty="0" smtClean="0">
                <a:solidFill>
                  <a:srgbClr val="D23369"/>
                </a:solidFill>
                <a:latin typeface="Trebuchet MS"/>
                <a:cs typeface="Trebuchet MS"/>
              </a:rPr>
              <a:t> </a:t>
            </a:r>
            <a:r>
              <a:rPr sz="2200" spc="-20" dirty="0" smtClean="0">
                <a:solidFill>
                  <a:srgbClr val="D23369"/>
                </a:solidFill>
                <a:latin typeface="Trebuchet MS"/>
                <a:cs typeface="Trebuchet MS"/>
              </a:rPr>
              <a:t>zo</a:t>
            </a:r>
            <a:r>
              <a:rPr sz="2200" spc="0" dirty="0" smtClean="0">
                <a:solidFill>
                  <a:srgbClr val="D23369"/>
                </a:solidFill>
                <a:latin typeface="Trebuchet MS"/>
                <a:cs typeface="Trebuchet MS"/>
              </a:rPr>
              <a:t>na</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del</a:t>
            </a:r>
            <a:r>
              <a:rPr sz="2200" spc="-5" dirty="0" smtClean="0">
                <a:solidFill>
                  <a:srgbClr val="D23369"/>
                </a:solidFill>
                <a:latin typeface="Trebuchet MS"/>
                <a:cs typeface="Trebuchet MS"/>
              </a:rPr>
              <a:t> </a:t>
            </a:r>
            <a:r>
              <a:rPr sz="2200" spc="-10" dirty="0" smtClean="0">
                <a:solidFill>
                  <a:srgbClr val="D23369"/>
                </a:solidFill>
                <a:latin typeface="Trebuchet MS"/>
                <a:cs typeface="Trebuchet MS"/>
              </a:rPr>
              <a:t>disp</a:t>
            </a:r>
            <a:r>
              <a:rPr sz="2200" spc="-20" dirty="0" smtClean="0">
                <a:solidFill>
                  <a:srgbClr val="D23369"/>
                </a:solidFill>
                <a:latin typeface="Trebuchet MS"/>
                <a:cs typeface="Trebuchet MS"/>
              </a:rPr>
              <a:t>o</a:t>
            </a:r>
            <a:r>
              <a:rPr sz="2200" spc="0" dirty="0" smtClean="0">
                <a:solidFill>
                  <a:srgbClr val="D23369"/>
                </a:solidFill>
                <a:latin typeface="Trebuchet MS"/>
                <a:cs typeface="Trebuchet MS"/>
              </a:rPr>
              <a:t>siti</a:t>
            </a:r>
            <a:r>
              <a:rPr sz="2200" spc="-5" dirty="0" smtClean="0">
                <a:solidFill>
                  <a:srgbClr val="D23369"/>
                </a:solidFill>
                <a:latin typeface="Trebuchet MS"/>
                <a:cs typeface="Trebuchet MS"/>
              </a:rPr>
              <a:t>v</a:t>
            </a:r>
            <a:r>
              <a:rPr sz="2200" spc="-15" dirty="0" smtClean="0">
                <a:solidFill>
                  <a:srgbClr val="D23369"/>
                </a:solidFill>
                <a:latin typeface="Trebuchet MS"/>
                <a:cs typeface="Trebuchet MS"/>
              </a:rPr>
              <a:t>o</a:t>
            </a:r>
            <a:r>
              <a:rPr sz="2200" spc="-10" dirty="0" smtClean="0">
                <a:solidFill>
                  <a:srgbClr val="D23369"/>
                </a:solidFill>
                <a:latin typeface="Trebuchet MS"/>
                <a:cs typeface="Trebuchet MS"/>
              </a:rPr>
              <a:t> querem</a:t>
            </a:r>
            <a:r>
              <a:rPr sz="2200" spc="-5" dirty="0" smtClean="0">
                <a:solidFill>
                  <a:srgbClr val="D23369"/>
                </a:solidFill>
                <a:latin typeface="Trebuchet MS"/>
                <a:cs typeface="Trebuchet MS"/>
              </a:rPr>
              <a:t>o</a:t>
            </a:r>
            <a:r>
              <a:rPr sz="2200" spc="-10" dirty="0" smtClean="0">
                <a:solidFill>
                  <a:srgbClr val="D23369"/>
                </a:solidFill>
                <a:latin typeface="Trebuchet MS"/>
                <a:cs typeface="Trebuchet MS"/>
              </a:rPr>
              <a:t>s que</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se cree</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nuestra</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base.</a:t>
            </a:r>
            <a:endParaRPr sz="2200" dirty="0">
              <a:solidFill>
                <a:srgbClr val="D23369"/>
              </a:solidFill>
              <a:latin typeface="Trebuchet MS"/>
              <a:cs typeface="Trebuchet MS"/>
            </a:endParaRPr>
          </a:p>
          <a:p>
            <a:pPr>
              <a:lnSpc>
                <a:spcPts val="550"/>
              </a:lnSpc>
              <a:spcBef>
                <a:spcPts val="30"/>
              </a:spcBef>
              <a:buClr>
                <a:srgbClr val="FFFFFF"/>
              </a:buClr>
              <a:buFont typeface="Arial"/>
              <a:buChar char="●"/>
            </a:pPr>
            <a:endParaRPr sz="550" dirty="0">
              <a:solidFill>
                <a:srgbClr val="D23369"/>
              </a:solidFill>
            </a:endParaRPr>
          </a:p>
          <a:p>
            <a:pPr marL="587375" lvl="1" indent="-295275">
              <a:lnSpc>
                <a:spcPct val="100000"/>
              </a:lnSpc>
              <a:buClr>
                <a:srgbClr val="FFFFFF"/>
              </a:buClr>
              <a:buFont typeface="Arial"/>
              <a:buChar char="●"/>
              <a:tabLst>
                <a:tab pos="586740" algn="l"/>
              </a:tabLst>
            </a:pPr>
            <a:r>
              <a:rPr sz="2000" dirty="0" smtClean="0">
                <a:solidFill>
                  <a:srgbClr val="D23369"/>
                </a:solidFill>
                <a:latin typeface="Trebuchet MS"/>
                <a:cs typeface="Trebuchet MS"/>
              </a:rPr>
              <a:t>mem</a:t>
            </a:r>
            <a:r>
              <a:rPr sz="2000" spc="-10" dirty="0" smtClean="0">
                <a:solidFill>
                  <a:srgbClr val="D23369"/>
                </a:solidFill>
                <a:latin typeface="Trebuchet MS"/>
                <a:cs typeface="Trebuchet MS"/>
              </a:rPr>
              <a:t>oria externa SDCard</a:t>
            </a:r>
            <a:endParaRPr sz="2000" dirty="0">
              <a:solidFill>
                <a:srgbClr val="D23369"/>
              </a:solidFill>
              <a:latin typeface="Trebuchet MS"/>
              <a:cs typeface="Trebuchet MS"/>
            </a:endParaRPr>
          </a:p>
          <a:p>
            <a:pPr lvl="1">
              <a:lnSpc>
                <a:spcPts val="600"/>
              </a:lnSpc>
              <a:buClr>
                <a:srgbClr val="FFFFFF"/>
              </a:buClr>
              <a:buFont typeface="Arial"/>
              <a:buChar char="●"/>
            </a:pPr>
            <a:endParaRPr sz="600" dirty="0">
              <a:solidFill>
                <a:srgbClr val="D23369"/>
              </a:solidFill>
            </a:endParaRPr>
          </a:p>
          <a:p>
            <a:pPr marL="587375" lvl="1" indent="-295275">
              <a:lnSpc>
                <a:spcPct val="100000"/>
              </a:lnSpc>
              <a:buClr>
                <a:srgbClr val="FFFFFF"/>
              </a:buClr>
              <a:buFont typeface="Arial"/>
              <a:buChar char="●"/>
              <a:tabLst>
                <a:tab pos="586740" algn="l"/>
              </a:tabLst>
            </a:pPr>
            <a:r>
              <a:rPr sz="2000" dirty="0" smtClean="0">
                <a:solidFill>
                  <a:srgbClr val="D23369"/>
                </a:solidFill>
                <a:latin typeface="Trebuchet MS"/>
                <a:cs typeface="Trebuchet MS"/>
              </a:rPr>
              <a:t>mem</a:t>
            </a:r>
            <a:r>
              <a:rPr sz="2000" spc="-5" dirty="0" smtClean="0">
                <a:solidFill>
                  <a:srgbClr val="D23369"/>
                </a:solidFill>
                <a:latin typeface="Trebuchet MS"/>
                <a:cs typeface="Trebuchet MS"/>
              </a:rPr>
              <a:t>o</a:t>
            </a:r>
            <a:r>
              <a:rPr sz="2000" spc="0" dirty="0" smtClean="0">
                <a:solidFill>
                  <a:srgbClr val="D23369"/>
                </a:solidFill>
                <a:latin typeface="Trebuchet MS"/>
                <a:cs typeface="Trebuchet MS"/>
              </a:rPr>
              <a:t>ria interna</a:t>
            </a:r>
            <a:r>
              <a:rPr sz="2000" spc="-5" dirty="0" smtClean="0">
                <a:solidFill>
                  <a:srgbClr val="D23369"/>
                </a:solidFill>
                <a:latin typeface="Trebuchet MS"/>
                <a:cs typeface="Trebuchet MS"/>
              </a:rPr>
              <a:t> </a:t>
            </a:r>
            <a:r>
              <a:rPr sz="2000" spc="0" dirty="0" smtClean="0">
                <a:solidFill>
                  <a:srgbClr val="D23369"/>
                </a:solidFill>
                <a:latin typeface="Trebuchet MS"/>
                <a:cs typeface="Trebuchet MS"/>
              </a:rPr>
              <a:t>del</a:t>
            </a:r>
            <a:r>
              <a:rPr sz="2000" spc="-5" dirty="0" smtClean="0">
                <a:solidFill>
                  <a:srgbClr val="D23369"/>
                </a:solidFill>
                <a:latin typeface="Trebuchet MS"/>
                <a:cs typeface="Trebuchet MS"/>
              </a:rPr>
              <a:t> </a:t>
            </a:r>
            <a:r>
              <a:rPr sz="2000" spc="0" dirty="0" smtClean="0">
                <a:solidFill>
                  <a:srgbClr val="D23369"/>
                </a:solidFill>
                <a:latin typeface="Trebuchet MS"/>
                <a:cs typeface="Trebuchet MS"/>
              </a:rPr>
              <a:t>telé</a:t>
            </a:r>
            <a:r>
              <a:rPr sz="2000" spc="-5" dirty="0" smtClean="0">
                <a:solidFill>
                  <a:srgbClr val="D23369"/>
                </a:solidFill>
                <a:latin typeface="Trebuchet MS"/>
                <a:cs typeface="Trebuchet MS"/>
              </a:rPr>
              <a:t>f</a:t>
            </a:r>
            <a:r>
              <a:rPr sz="2000" spc="-20" dirty="0" smtClean="0">
                <a:solidFill>
                  <a:srgbClr val="D23369"/>
                </a:solidFill>
                <a:latin typeface="Trebuchet MS"/>
                <a:cs typeface="Trebuchet MS"/>
              </a:rPr>
              <a:t>o</a:t>
            </a:r>
            <a:r>
              <a:rPr sz="2000" spc="0" dirty="0" smtClean="0">
                <a:solidFill>
                  <a:srgbClr val="D23369"/>
                </a:solidFill>
                <a:latin typeface="Trebuchet MS"/>
                <a:cs typeface="Trebuchet MS"/>
              </a:rPr>
              <a:t>no</a:t>
            </a:r>
            <a:endParaRPr sz="2000" dirty="0">
              <a:solidFill>
                <a:srgbClr val="D23369"/>
              </a:solidFill>
              <a:latin typeface="Trebuchet MS"/>
              <a:cs typeface="Trebuchet MS"/>
            </a:endParaRPr>
          </a:p>
          <a:p>
            <a:pPr lvl="1">
              <a:lnSpc>
                <a:spcPts val="600"/>
              </a:lnSpc>
              <a:buClr>
                <a:srgbClr val="FFFFFF"/>
              </a:buClr>
              <a:buFont typeface="Arial"/>
              <a:buChar char="●"/>
            </a:pPr>
            <a:endParaRPr sz="600" dirty="0">
              <a:solidFill>
                <a:srgbClr val="D23369"/>
              </a:solidFill>
            </a:endParaRPr>
          </a:p>
          <a:p>
            <a:pPr marL="587375" lvl="1" indent="-295275">
              <a:lnSpc>
                <a:spcPct val="100000"/>
              </a:lnSpc>
              <a:buClr>
                <a:srgbClr val="FFFFFF"/>
              </a:buClr>
              <a:buFont typeface="Arial"/>
              <a:buChar char="●"/>
              <a:tabLst>
                <a:tab pos="586740" algn="l"/>
              </a:tabLst>
            </a:pPr>
            <a:r>
              <a:rPr sz="2000" dirty="0" smtClean="0">
                <a:solidFill>
                  <a:srgbClr val="D23369"/>
                </a:solidFill>
                <a:latin typeface="Trebuchet MS"/>
                <a:cs typeface="Trebuchet MS"/>
              </a:rPr>
              <a:t>empaquetada</a:t>
            </a:r>
            <a:r>
              <a:rPr sz="2000" spc="-5" dirty="0" smtClean="0">
                <a:solidFill>
                  <a:srgbClr val="D23369"/>
                </a:solidFill>
                <a:latin typeface="Trebuchet MS"/>
                <a:cs typeface="Trebuchet MS"/>
              </a:rPr>
              <a:t> </a:t>
            </a:r>
            <a:r>
              <a:rPr sz="2000" spc="0" dirty="0" smtClean="0">
                <a:solidFill>
                  <a:srgbClr val="D23369"/>
                </a:solidFill>
                <a:latin typeface="Trebuchet MS"/>
                <a:cs typeface="Trebuchet MS"/>
              </a:rPr>
              <a:t>en </a:t>
            </a:r>
            <a:r>
              <a:rPr sz="2000" spc="-15" dirty="0" smtClean="0">
                <a:solidFill>
                  <a:srgbClr val="D23369"/>
                </a:solidFill>
                <a:latin typeface="Trebuchet MS"/>
                <a:cs typeface="Trebuchet MS"/>
              </a:rPr>
              <a:t>l</a:t>
            </a:r>
            <a:r>
              <a:rPr sz="2000" spc="0" dirty="0" smtClean="0">
                <a:solidFill>
                  <a:srgbClr val="D23369"/>
                </a:solidFill>
                <a:latin typeface="Trebuchet MS"/>
                <a:cs typeface="Trebuchet MS"/>
              </a:rPr>
              <a:t>a app</a:t>
            </a:r>
            <a:endParaRPr sz="2000" dirty="0">
              <a:solidFill>
                <a:srgbClr val="D23369"/>
              </a:solidFill>
              <a:latin typeface="Trebuchet MS"/>
              <a:cs typeface="Trebuchet MS"/>
            </a:endParaRPr>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41840903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Librería </a:t>
            </a:r>
            <a:r>
              <a:rPr lang="es-MX" dirty="0" err="1" smtClean="0"/>
              <a:t>SQLite</a:t>
            </a:r>
            <a:endParaRPr lang="es-MX" dirty="0"/>
          </a:p>
        </p:txBody>
      </p:sp>
      <p:sp>
        <p:nvSpPr>
          <p:cNvPr id="4" name="object 4"/>
          <p:cNvSpPr txBox="1"/>
          <p:nvPr/>
        </p:nvSpPr>
        <p:spPr>
          <a:xfrm>
            <a:off x="311700" y="1017800"/>
            <a:ext cx="7083425" cy="2390775"/>
          </a:xfrm>
          <a:prstGeom prst="rect">
            <a:avLst/>
          </a:prstGeom>
        </p:spPr>
        <p:txBody>
          <a:bodyPr vert="horz" wrap="square" lIns="0" tIns="0" rIns="0" bIns="0" rtlCol="0">
            <a:noAutofit/>
          </a:bodyPr>
          <a:lstStyle/>
          <a:p>
            <a:pPr marL="292100" marR="288290" indent="-279400">
              <a:lnSpc>
                <a:spcPts val="2600"/>
              </a:lnSpc>
              <a:buClr>
                <a:srgbClr val="FFFFFF"/>
              </a:buClr>
              <a:buFont typeface="Arial"/>
              <a:buChar char="●"/>
              <a:tabLst>
                <a:tab pos="294640" algn="l"/>
              </a:tabLst>
            </a:pPr>
            <a:r>
              <a:rPr sz="2200" spc="-290" dirty="0" smtClean="0">
                <a:solidFill>
                  <a:srgbClr val="D23369"/>
                </a:solidFill>
                <a:latin typeface="Trebuchet MS"/>
                <a:cs typeface="Trebuchet MS"/>
              </a:rPr>
              <a:t>T</a:t>
            </a:r>
            <a:r>
              <a:rPr sz="2200" spc="0" dirty="0" smtClean="0">
                <a:solidFill>
                  <a:srgbClr val="D23369"/>
                </a:solidFill>
                <a:latin typeface="Trebuchet MS"/>
                <a:cs typeface="Trebuchet MS"/>
              </a:rPr>
              <a:t>enem</a:t>
            </a:r>
            <a:r>
              <a:rPr sz="2200" spc="-15" dirty="0" smtClean="0">
                <a:solidFill>
                  <a:srgbClr val="D23369"/>
                </a:solidFill>
                <a:latin typeface="Trebuchet MS"/>
                <a:cs typeface="Trebuchet MS"/>
              </a:rPr>
              <a:t>os a</a:t>
            </a:r>
            <a:r>
              <a:rPr sz="2200" spc="-10" dirty="0" smtClean="0">
                <a:solidFill>
                  <a:srgbClr val="D23369"/>
                </a:solidFill>
                <a:latin typeface="Trebuchet MS"/>
                <a:cs typeface="Trebuchet MS"/>
              </a:rPr>
              <a:t>lgunas Clases cla</a:t>
            </a:r>
            <a:r>
              <a:rPr sz="2200" spc="-20" dirty="0" smtClean="0">
                <a:solidFill>
                  <a:srgbClr val="D23369"/>
                </a:solidFill>
                <a:latin typeface="Trebuchet MS"/>
                <a:cs typeface="Trebuchet MS"/>
              </a:rPr>
              <a:t>v</a:t>
            </a:r>
            <a:r>
              <a:rPr sz="2200" spc="0" dirty="0" smtClean="0">
                <a:solidFill>
                  <a:srgbClr val="D23369"/>
                </a:solidFill>
                <a:latin typeface="Trebuchet MS"/>
                <a:cs typeface="Trebuchet MS"/>
              </a:rPr>
              <a:t>e pa</a:t>
            </a:r>
            <a:r>
              <a:rPr sz="2200" spc="-10" dirty="0" smtClean="0">
                <a:solidFill>
                  <a:srgbClr val="D23369"/>
                </a:solidFill>
                <a:latin typeface="Trebuchet MS"/>
                <a:cs typeface="Trebuchet MS"/>
              </a:rPr>
              <a:t>ra el manejo de las bases</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de</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dat</a:t>
            </a:r>
            <a:r>
              <a:rPr sz="2200" spc="-5" dirty="0" smtClean="0">
                <a:solidFill>
                  <a:srgbClr val="D23369"/>
                </a:solidFill>
                <a:latin typeface="Trebuchet MS"/>
                <a:cs typeface="Trebuchet MS"/>
              </a:rPr>
              <a:t>o</a:t>
            </a:r>
            <a:r>
              <a:rPr sz="2200" spc="-10" dirty="0" smtClean="0">
                <a:solidFill>
                  <a:srgbClr val="D23369"/>
                </a:solidFill>
                <a:latin typeface="Trebuchet MS"/>
                <a:cs typeface="Trebuchet MS"/>
              </a:rPr>
              <a:t>s.</a:t>
            </a:r>
            <a:endParaRPr sz="2200" dirty="0">
              <a:solidFill>
                <a:srgbClr val="D23369"/>
              </a:solidFill>
              <a:latin typeface="Trebuchet MS"/>
              <a:cs typeface="Trebuchet MS"/>
            </a:endParaRPr>
          </a:p>
          <a:p>
            <a:pPr marL="587375" lvl="1" indent="-295275">
              <a:lnSpc>
                <a:spcPct val="100000"/>
              </a:lnSpc>
              <a:spcBef>
                <a:spcPts val="480"/>
              </a:spcBef>
              <a:buClr>
                <a:srgbClr val="FFFFFF"/>
              </a:buClr>
              <a:buFont typeface="Arial"/>
              <a:buChar char="●"/>
              <a:tabLst>
                <a:tab pos="586740" algn="l"/>
              </a:tabLst>
            </a:pPr>
            <a:r>
              <a:rPr sz="2000" spc="-15" dirty="0" smtClean="0">
                <a:solidFill>
                  <a:srgbClr val="D23369"/>
                </a:solidFill>
                <a:latin typeface="Trebuchet MS"/>
                <a:cs typeface="Trebuchet MS"/>
              </a:rPr>
              <a:t>SQLiteOpenHe</a:t>
            </a:r>
            <a:r>
              <a:rPr sz="2000" spc="-10" dirty="0" smtClean="0">
                <a:solidFill>
                  <a:srgbClr val="D23369"/>
                </a:solidFill>
                <a:latin typeface="Trebuchet MS"/>
                <a:cs typeface="Trebuchet MS"/>
              </a:rPr>
              <a:t>lper</a:t>
            </a:r>
            <a:endParaRPr sz="2000" dirty="0">
              <a:solidFill>
                <a:srgbClr val="D23369"/>
              </a:solidFill>
              <a:latin typeface="Trebuchet MS"/>
              <a:cs typeface="Trebuchet MS"/>
            </a:endParaRPr>
          </a:p>
          <a:p>
            <a:pPr lvl="1">
              <a:lnSpc>
                <a:spcPts val="600"/>
              </a:lnSpc>
              <a:buClr>
                <a:srgbClr val="FFFFFF"/>
              </a:buClr>
              <a:buFont typeface="Arial"/>
              <a:buChar char="●"/>
            </a:pPr>
            <a:endParaRPr sz="600" dirty="0">
              <a:solidFill>
                <a:srgbClr val="D23369"/>
              </a:solidFill>
            </a:endParaRPr>
          </a:p>
          <a:p>
            <a:pPr marL="587375" lvl="1" indent="-295275">
              <a:lnSpc>
                <a:spcPct val="100000"/>
              </a:lnSpc>
              <a:buClr>
                <a:srgbClr val="FFFFFF"/>
              </a:buClr>
              <a:buFont typeface="Arial"/>
              <a:buChar char="●"/>
              <a:tabLst>
                <a:tab pos="586740" algn="l"/>
              </a:tabLst>
            </a:pPr>
            <a:r>
              <a:rPr sz="2000" spc="-15" dirty="0" smtClean="0">
                <a:solidFill>
                  <a:srgbClr val="D23369"/>
                </a:solidFill>
                <a:latin typeface="Trebuchet MS"/>
                <a:cs typeface="Trebuchet MS"/>
              </a:rPr>
              <a:t>SQLiteDataBa</a:t>
            </a:r>
            <a:r>
              <a:rPr sz="2000" spc="-10" dirty="0" smtClean="0">
                <a:solidFill>
                  <a:srgbClr val="D23369"/>
                </a:solidFill>
                <a:latin typeface="Trebuchet MS"/>
                <a:cs typeface="Trebuchet MS"/>
              </a:rPr>
              <a:t>se</a:t>
            </a:r>
            <a:endParaRPr sz="2000" dirty="0">
              <a:solidFill>
                <a:srgbClr val="D23369"/>
              </a:solidFill>
              <a:latin typeface="Trebuchet MS"/>
              <a:cs typeface="Trebuchet MS"/>
            </a:endParaRPr>
          </a:p>
          <a:p>
            <a:pPr lvl="1">
              <a:lnSpc>
                <a:spcPts val="600"/>
              </a:lnSpc>
              <a:buClr>
                <a:srgbClr val="FFFFFF"/>
              </a:buClr>
              <a:buFont typeface="Arial"/>
              <a:buChar char="●"/>
            </a:pPr>
            <a:endParaRPr sz="600" dirty="0">
              <a:solidFill>
                <a:srgbClr val="D23369"/>
              </a:solidFill>
            </a:endParaRPr>
          </a:p>
          <a:p>
            <a:pPr marL="587375" lvl="1" indent="-295275">
              <a:lnSpc>
                <a:spcPct val="100000"/>
              </a:lnSpc>
              <a:buClr>
                <a:srgbClr val="FFFFFF"/>
              </a:buClr>
              <a:buFont typeface="Arial"/>
              <a:buChar char="●"/>
              <a:tabLst>
                <a:tab pos="586740" algn="l"/>
              </a:tabLst>
            </a:pPr>
            <a:r>
              <a:rPr sz="2000" spc="-10" dirty="0" smtClean="0">
                <a:solidFill>
                  <a:srgbClr val="D23369"/>
                </a:solidFill>
                <a:latin typeface="Trebuchet MS"/>
                <a:cs typeface="Trebuchet MS"/>
              </a:rPr>
              <a:t>Curs</a:t>
            </a:r>
            <a:r>
              <a:rPr sz="2000" spc="-20" dirty="0" smtClean="0">
                <a:solidFill>
                  <a:srgbClr val="D23369"/>
                </a:solidFill>
                <a:latin typeface="Trebuchet MS"/>
                <a:cs typeface="Trebuchet MS"/>
              </a:rPr>
              <a:t>o</a:t>
            </a:r>
            <a:r>
              <a:rPr sz="2000" spc="-10" dirty="0" smtClean="0">
                <a:solidFill>
                  <a:srgbClr val="D23369"/>
                </a:solidFill>
                <a:latin typeface="Trebuchet MS"/>
                <a:cs typeface="Trebuchet MS"/>
              </a:rPr>
              <a:t>r</a:t>
            </a:r>
            <a:endParaRPr sz="2000" dirty="0">
              <a:solidFill>
                <a:srgbClr val="D23369"/>
              </a:solidFill>
              <a:latin typeface="Trebuchet MS"/>
              <a:cs typeface="Trebuchet MS"/>
            </a:endParaRPr>
          </a:p>
          <a:p>
            <a:pPr lvl="1">
              <a:lnSpc>
                <a:spcPts val="1000"/>
              </a:lnSpc>
              <a:buClr>
                <a:srgbClr val="FFFFFF"/>
              </a:buClr>
              <a:buFont typeface="Arial"/>
              <a:buChar char="●"/>
            </a:pPr>
            <a:endParaRPr sz="1000" dirty="0">
              <a:solidFill>
                <a:srgbClr val="D23369"/>
              </a:solidFill>
            </a:endParaRPr>
          </a:p>
          <a:p>
            <a:pPr lvl="1">
              <a:lnSpc>
                <a:spcPts val="1000"/>
              </a:lnSpc>
              <a:buClr>
                <a:srgbClr val="FFFFFF"/>
              </a:buClr>
              <a:buFont typeface="Arial"/>
              <a:buChar char="●"/>
            </a:pPr>
            <a:endParaRPr sz="1000" dirty="0">
              <a:solidFill>
                <a:srgbClr val="D23369"/>
              </a:solidFill>
            </a:endParaRPr>
          </a:p>
          <a:p>
            <a:pPr marL="295275" indent="-282575">
              <a:lnSpc>
                <a:spcPct val="100000"/>
              </a:lnSpc>
              <a:buClr>
                <a:srgbClr val="FFFFFF"/>
              </a:buClr>
              <a:buFont typeface="Arial"/>
              <a:buChar char="●"/>
              <a:tabLst>
                <a:tab pos="294640" algn="l"/>
              </a:tabLst>
            </a:pPr>
            <a:r>
              <a:rPr sz="2200" spc="-20" dirty="0" smtClean="0">
                <a:solidFill>
                  <a:srgbClr val="D23369"/>
                </a:solidFill>
                <a:latin typeface="Trebuchet MS"/>
                <a:cs typeface="Trebuchet MS"/>
              </a:rPr>
              <a:t>Es</a:t>
            </a:r>
            <a:r>
              <a:rPr sz="2200" spc="-10" dirty="0" smtClean="0">
                <a:solidFill>
                  <a:srgbClr val="D23369"/>
                </a:solidFill>
                <a:latin typeface="Trebuchet MS"/>
                <a:cs typeface="Trebuchet MS"/>
              </a:rPr>
              <a:t>tas </a:t>
            </a:r>
            <a:r>
              <a:rPr sz="2200" spc="-5" dirty="0" smtClean="0">
                <a:solidFill>
                  <a:srgbClr val="D23369"/>
                </a:solidFill>
                <a:latin typeface="Trebuchet MS"/>
                <a:cs typeface="Trebuchet MS"/>
              </a:rPr>
              <a:t>s</a:t>
            </a:r>
            <a:r>
              <a:rPr sz="2200" spc="0" dirty="0" smtClean="0">
                <a:solidFill>
                  <a:srgbClr val="D23369"/>
                </a:solidFill>
                <a:latin typeface="Trebuchet MS"/>
                <a:cs typeface="Trebuchet MS"/>
              </a:rPr>
              <a:t>e encuent</a:t>
            </a:r>
            <a:r>
              <a:rPr sz="2200" spc="-5" dirty="0" smtClean="0">
                <a:solidFill>
                  <a:srgbClr val="D23369"/>
                </a:solidFill>
                <a:latin typeface="Trebuchet MS"/>
                <a:cs typeface="Trebuchet MS"/>
              </a:rPr>
              <a:t>r</a:t>
            </a:r>
            <a:r>
              <a:rPr sz="2200" spc="0" dirty="0" smtClean="0">
                <a:solidFill>
                  <a:srgbClr val="D23369"/>
                </a:solidFill>
                <a:latin typeface="Trebuchet MS"/>
                <a:cs typeface="Trebuchet MS"/>
              </a:rPr>
              <a:t>an en e</a:t>
            </a:r>
            <a:r>
              <a:rPr sz="2200" spc="-10" dirty="0" smtClean="0">
                <a:solidFill>
                  <a:srgbClr val="D23369"/>
                </a:solidFill>
                <a:latin typeface="Trebuchet MS"/>
                <a:cs typeface="Trebuchet MS"/>
              </a:rPr>
              <a:t>l paquete</a:t>
            </a:r>
            <a:r>
              <a:rPr sz="2200" spc="-15" dirty="0" smtClean="0">
                <a:solidFill>
                  <a:srgbClr val="D23369"/>
                </a:solidFill>
                <a:latin typeface="Trebuchet MS"/>
                <a:cs typeface="Trebuchet MS"/>
              </a:rPr>
              <a:t> </a:t>
            </a:r>
            <a:r>
              <a:rPr sz="2200" spc="0" dirty="0" smtClean="0">
                <a:solidFill>
                  <a:srgbClr val="D23369"/>
                </a:solidFill>
                <a:latin typeface="Trebuchet MS"/>
                <a:cs typeface="Trebuchet MS"/>
              </a:rPr>
              <a:t>and</a:t>
            </a:r>
            <a:r>
              <a:rPr sz="2200" spc="-5" dirty="0" smtClean="0">
                <a:solidFill>
                  <a:srgbClr val="D23369"/>
                </a:solidFill>
                <a:latin typeface="Trebuchet MS"/>
                <a:cs typeface="Trebuchet MS"/>
              </a:rPr>
              <a:t>r</a:t>
            </a:r>
            <a:r>
              <a:rPr sz="2200" spc="-20" dirty="0" smtClean="0">
                <a:solidFill>
                  <a:srgbClr val="D23369"/>
                </a:solidFill>
                <a:latin typeface="Trebuchet MS"/>
                <a:cs typeface="Trebuchet MS"/>
              </a:rPr>
              <a:t>o</a:t>
            </a:r>
            <a:r>
              <a:rPr sz="2200" spc="0" dirty="0" smtClean="0">
                <a:solidFill>
                  <a:srgbClr val="D23369"/>
                </a:solidFill>
                <a:latin typeface="Trebuchet MS"/>
                <a:cs typeface="Trebuchet MS"/>
              </a:rPr>
              <a:t>id.databa</a:t>
            </a:r>
            <a:r>
              <a:rPr sz="2200" spc="-10" dirty="0" smtClean="0">
                <a:solidFill>
                  <a:srgbClr val="D23369"/>
                </a:solidFill>
                <a:latin typeface="Trebuchet MS"/>
                <a:cs typeface="Trebuchet MS"/>
              </a:rPr>
              <a:t>s</a:t>
            </a:r>
            <a:r>
              <a:rPr sz="2200" spc="-5" dirty="0" smtClean="0">
                <a:solidFill>
                  <a:srgbClr val="D23369"/>
                </a:solidFill>
                <a:latin typeface="Trebuchet MS"/>
                <a:cs typeface="Trebuchet MS"/>
              </a:rPr>
              <a:t>e</a:t>
            </a:r>
            <a:r>
              <a:rPr sz="2200" spc="0" dirty="0" smtClean="0">
                <a:solidFill>
                  <a:srgbClr val="D23369"/>
                </a:solidFill>
                <a:latin typeface="Trebuchet MS"/>
                <a:cs typeface="Trebuchet MS"/>
              </a:rPr>
              <a:t>.*</a:t>
            </a:r>
            <a:endParaRPr sz="2200" dirty="0">
              <a:solidFill>
                <a:srgbClr val="D23369"/>
              </a:solidFill>
              <a:latin typeface="Trebuchet MS"/>
              <a:cs typeface="Trebuchet MS"/>
            </a:endParaRPr>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90052418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b="1" dirty="0"/>
              <a:t>Crear Una Base De Datos En </a:t>
            </a:r>
            <a:r>
              <a:rPr lang="es-MX" b="1" dirty="0" err="1"/>
              <a:t>SQLite</a:t>
            </a:r>
            <a:endParaRPr lang="es-MX" dirty="0"/>
          </a:p>
        </p:txBody>
      </p:sp>
      <p:sp>
        <p:nvSpPr>
          <p:cNvPr id="4" name="Marcador de texto 3"/>
          <p:cNvSpPr>
            <a:spLocks noGrp="1"/>
          </p:cNvSpPr>
          <p:nvPr>
            <p:ph type="body" idx="1"/>
          </p:nvPr>
        </p:nvSpPr>
        <p:spPr/>
        <p:txBody>
          <a:bodyPr/>
          <a:lstStyle/>
          <a:p>
            <a:r>
              <a:rPr lang="es-MX" dirty="0"/>
              <a:t>Android SDK nos provee una serie de clases para administrar nuestro archivo de base de datos en </a:t>
            </a:r>
            <a:r>
              <a:rPr lang="es-MX" dirty="0" err="1"/>
              <a:t>SQLite</a:t>
            </a:r>
            <a:r>
              <a:rPr lang="es-MX" dirty="0" smtClean="0"/>
              <a:t>.</a:t>
            </a:r>
            <a:endParaRPr lang="es-MX" dirty="0"/>
          </a:p>
          <a:p>
            <a:r>
              <a:rPr lang="es-MX" dirty="0"/>
              <a:t>Normalmente cuando conectamos otro gestor de bases de datos tenemos que validar los datos del equipo, el usuario y el esquema, pero con </a:t>
            </a:r>
            <a:r>
              <a:rPr lang="es-MX" dirty="0" err="1"/>
              <a:t>SQLite</a:t>
            </a:r>
            <a:r>
              <a:rPr lang="es-MX" dirty="0"/>
              <a:t> no se requiere nada de eso, ya que podemos trabajar directamente sobre la base de datos</a:t>
            </a:r>
            <a:r>
              <a:rPr lang="es-MX" dirty="0" smtClean="0"/>
              <a:t>.</a:t>
            </a:r>
            <a:endParaRPr lang="es-MX" dirty="0"/>
          </a:p>
        </p:txBody>
      </p:sp>
      <p:sp>
        <p:nvSpPr>
          <p:cNvPr id="6"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99993377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b="1" dirty="0"/>
              <a:t>Crear Una Base De Datos En </a:t>
            </a:r>
            <a:r>
              <a:rPr lang="es-MX" b="1" dirty="0" err="1"/>
              <a:t>SQLite</a:t>
            </a:r>
            <a:endParaRPr lang="es-MX" dirty="0"/>
          </a:p>
        </p:txBody>
      </p:sp>
      <p:sp>
        <p:nvSpPr>
          <p:cNvPr id="4" name="Marcador de texto 3"/>
          <p:cNvSpPr>
            <a:spLocks noGrp="1"/>
          </p:cNvSpPr>
          <p:nvPr>
            <p:ph type="body" idx="1"/>
          </p:nvPr>
        </p:nvSpPr>
        <p:spPr/>
        <p:txBody>
          <a:bodyPr/>
          <a:lstStyle/>
          <a:p>
            <a:r>
              <a:rPr lang="es-MX" dirty="0" smtClean="0"/>
              <a:t>La </a:t>
            </a:r>
            <a:r>
              <a:rPr lang="es-MX" dirty="0"/>
              <a:t>clase que nos permitirá comunicar nuestra aplicación con la base de datos se llama </a:t>
            </a:r>
            <a:r>
              <a:rPr lang="es-MX" dirty="0" err="1"/>
              <a:t>SQLiteOpenHelper</a:t>
            </a:r>
            <a:r>
              <a:rPr lang="es-MX" dirty="0"/>
              <a:t>. Se trata de una clase abstracta que nos provee los mecanismos básicos para la relación entre la aplicación Android y la información</a:t>
            </a:r>
            <a:r>
              <a:rPr lang="es-MX" dirty="0" smtClean="0"/>
              <a:t>.</a:t>
            </a:r>
            <a:endParaRPr lang="es-MX" dirty="0"/>
          </a:p>
          <a:p>
            <a:r>
              <a:rPr lang="es-MX" dirty="0"/>
              <a:t>Solo tienes que derivar de ella una subclase que se ajuste a tus necesidades y tendrás un puente funcional hacia el archivo de datos.</a:t>
            </a:r>
          </a:p>
        </p:txBody>
      </p:sp>
      <p:sp>
        <p:nvSpPr>
          <p:cNvPr id="6"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31803720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OnCreate</a:t>
            </a:r>
            <a:r>
              <a:rPr lang="es-MX" dirty="0" smtClean="0"/>
              <a:t>()</a:t>
            </a:r>
            <a:endParaRPr lang="es-MX" dirty="0"/>
          </a:p>
        </p:txBody>
      </p:sp>
      <p:sp>
        <p:nvSpPr>
          <p:cNvPr id="3" name="Marcador de texto 2"/>
          <p:cNvSpPr>
            <a:spLocks noGrp="1"/>
          </p:cNvSpPr>
          <p:nvPr>
            <p:ph type="body" idx="1"/>
          </p:nvPr>
        </p:nvSpPr>
        <p:spPr/>
        <p:txBody>
          <a:bodyPr/>
          <a:lstStyle/>
          <a:p>
            <a:r>
              <a:rPr lang="es-MX" dirty="0" smtClean="0"/>
              <a:t>Este </a:t>
            </a:r>
            <a:r>
              <a:rPr lang="es-MX" dirty="0"/>
              <a:t>método es llamado automáticamente cuando creamos una instancia de la clase </a:t>
            </a:r>
            <a:r>
              <a:rPr lang="es-MX" dirty="0" err="1"/>
              <a:t>SQLiteOpenHelper</a:t>
            </a:r>
            <a:r>
              <a:rPr lang="es-MX" dirty="0"/>
              <a:t>. En su interior establecemos la creación de las tablas y registros. Recibe como parámetro una referencia de la clase </a:t>
            </a:r>
            <a:r>
              <a:rPr lang="es-MX" dirty="0" err="1"/>
              <a:t>SQLiteDataBase</a:t>
            </a:r>
            <a:r>
              <a:rPr lang="es-MX" dirty="0"/>
              <a:t>, la cual representa el esquema completo de la base de datos.</a:t>
            </a:r>
          </a:p>
          <a:p>
            <a:endParaRPr lang="es-MX" dirty="0"/>
          </a:p>
          <a:p>
            <a:r>
              <a:rPr lang="es-MX" dirty="0"/>
              <a:t>Por defecto el archivo de la base de datos será almacenado en la dirección /data/data/&lt;paquete&gt;/</a:t>
            </a:r>
            <a:r>
              <a:rPr lang="es-MX" dirty="0" err="1"/>
              <a:t>databases</a:t>
            </a:r>
            <a:r>
              <a:rPr lang="es-MX" dirty="0"/>
              <a:t>/&lt;nombre-de-la-</a:t>
            </a:r>
            <a:r>
              <a:rPr lang="es-MX" dirty="0" err="1"/>
              <a:t>bd</a:t>
            </a:r>
            <a:r>
              <a:rPr lang="es-MX" dirty="0"/>
              <a:t>&gt;.</a:t>
            </a:r>
            <a:r>
              <a:rPr lang="es-MX" dirty="0" err="1"/>
              <a:t>db</a:t>
            </a:r>
            <a:r>
              <a:rPr lang="es-MX" dirty="0"/>
              <a:t> de nuestro dispositivo móvil.</a:t>
            </a:r>
          </a:p>
          <a:p>
            <a:endParaRPr lang="es-MX" dirty="0"/>
          </a:p>
        </p:txBody>
      </p:sp>
    </p:spTree>
    <p:extLst>
      <p:ext uri="{BB962C8B-B14F-4D97-AF65-F5344CB8AC3E}">
        <p14:creationId xmlns:p14="http://schemas.microsoft.com/office/powerpoint/2010/main" val="346981247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OnUpgrade</a:t>
            </a:r>
            <a:r>
              <a:rPr lang="es-MX" dirty="0" smtClean="0"/>
              <a:t>()</a:t>
            </a:r>
            <a:endParaRPr lang="es-MX" dirty="0"/>
          </a:p>
        </p:txBody>
      </p:sp>
      <p:sp>
        <p:nvSpPr>
          <p:cNvPr id="3" name="Marcador de texto 2"/>
          <p:cNvSpPr>
            <a:spLocks noGrp="1"/>
          </p:cNvSpPr>
          <p:nvPr>
            <p:ph type="body" idx="1"/>
          </p:nvPr>
        </p:nvSpPr>
        <p:spPr/>
        <p:txBody>
          <a:bodyPr/>
          <a:lstStyle/>
          <a:p>
            <a:r>
              <a:rPr lang="es-MX" dirty="0" smtClean="0"/>
              <a:t>Es </a:t>
            </a:r>
            <a:r>
              <a:rPr lang="es-MX" dirty="0"/>
              <a:t>ejecutado si se identificó que el usuario tiene una versión antigua de la base de datos. En su interior estableceremos instrucciones para modificar el esquema de la base de datos, como por ejemplo eliminar todo el esquema y recrearlo, agregar una nueva tabla, añadir una nueva columna, etc. Recibe tres parámetros:</a:t>
            </a:r>
          </a:p>
          <a:p>
            <a:r>
              <a:rPr lang="es-MX" dirty="0"/>
              <a:t>◾</a:t>
            </a:r>
            <a:r>
              <a:rPr lang="es-MX" dirty="0" err="1"/>
              <a:t>db</a:t>
            </a:r>
            <a:r>
              <a:rPr lang="es-MX" dirty="0"/>
              <a:t>: Es la instancia de </a:t>
            </a:r>
            <a:r>
              <a:rPr lang="es-MX" dirty="0" err="1"/>
              <a:t>SQLiteDataBase</a:t>
            </a:r>
            <a:r>
              <a:rPr lang="es-MX" dirty="0"/>
              <a:t> que representa la base de datos.</a:t>
            </a:r>
          </a:p>
          <a:p>
            <a:r>
              <a:rPr lang="es-MX" dirty="0"/>
              <a:t>◾</a:t>
            </a:r>
            <a:r>
              <a:rPr lang="es-MX" dirty="0" err="1"/>
              <a:t>oldVersion</a:t>
            </a:r>
            <a:r>
              <a:rPr lang="es-MX" dirty="0"/>
              <a:t>: Se trata de un entero que indica la “</a:t>
            </a:r>
            <a:r>
              <a:rPr lang="es-MX" dirty="0" err="1"/>
              <a:t>Version</a:t>
            </a:r>
            <a:r>
              <a:rPr lang="es-MX" dirty="0"/>
              <a:t> antigua” de la base de datos.</a:t>
            </a:r>
          </a:p>
          <a:p>
            <a:r>
              <a:rPr lang="es-MX" dirty="0"/>
              <a:t>◾</a:t>
            </a:r>
            <a:r>
              <a:rPr lang="es-MX" dirty="0" err="1"/>
              <a:t>newVersion</a:t>
            </a:r>
            <a:r>
              <a:rPr lang="es-MX" dirty="0"/>
              <a:t>: Entero que se refiere a la “</a:t>
            </a:r>
            <a:r>
              <a:rPr lang="es-MX" dirty="0" err="1"/>
              <a:t>Version</a:t>
            </a:r>
            <a:r>
              <a:rPr lang="es-MX" dirty="0"/>
              <a:t> Nueva” de la base de datos.</a:t>
            </a:r>
          </a:p>
          <a:p>
            <a:endParaRPr lang="es-MX" dirty="0"/>
          </a:p>
        </p:txBody>
      </p:sp>
    </p:spTree>
    <p:extLst>
      <p:ext uri="{BB962C8B-B14F-4D97-AF65-F5344CB8AC3E}">
        <p14:creationId xmlns:p14="http://schemas.microsoft.com/office/powerpoint/2010/main" val="145859632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4" name="object 7"/>
          <p:cNvSpPr/>
          <p:nvPr/>
        </p:nvSpPr>
        <p:spPr>
          <a:xfrm>
            <a:off x="311700" y="410000"/>
            <a:ext cx="7531379" cy="4485850"/>
          </a:xfrm>
          <a:prstGeom prst="rect">
            <a:avLst/>
          </a:prstGeom>
          <a:blipFill>
            <a:blip r:embed="rId3" cstate="print"/>
            <a:stretch>
              <a:fillRect/>
            </a:stretch>
          </a:blipFill>
        </p:spPr>
        <p:txBody>
          <a:bodyPr wrap="square" lIns="0" tIns="0" rIns="0" bIns="0" rtlCol="0">
            <a:noAutofit/>
          </a:bodyPr>
          <a:lstStyle/>
          <a:p>
            <a:endParaRPr/>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7620100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Pasos para crear una Base de Datos</a:t>
            </a:r>
            <a:endParaRPr lang="es-MX" dirty="0"/>
          </a:p>
        </p:txBody>
      </p:sp>
      <p:sp>
        <p:nvSpPr>
          <p:cNvPr id="5" name="object 4"/>
          <p:cNvSpPr txBox="1"/>
          <p:nvPr/>
        </p:nvSpPr>
        <p:spPr>
          <a:xfrm>
            <a:off x="311700" y="1299210"/>
            <a:ext cx="8520599" cy="4073525"/>
          </a:xfrm>
          <a:prstGeom prst="rect">
            <a:avLst/>
          </a:prstGeom>
        </p:spPr>
        <p:txBody>
          <a:bodyPr vert="horz" wrap="square" lIns="0" tIns="0" rIns="0" bIns="0" rtlCol="0">
            <a:noAutofit/>
          </a:bodyPr>
          <a:lstStyle/>
          <a:p>
            <a:pPr marL="292100" marR="12700" indent="-279400">
              <a:lnSpc>
                <a:spcPts val="2100"/>
              </a:lnSpc>
              <a:buClr>
                <a:srgbClr val="FFFFFF"/>
              </a:buClr>
              <a:buFont typeface="Arial"/>
              <a:buChar char="●"/>
              <a:tabLst>
                <a:tab pos="294640" algn="l"/>
              </a:tabLst>
            </a:pPr>
            <a:r>
              <a:rPr sz="1600" spc="-15" dirty="0" smtClean="0">
                <a:solidFill>
                  <a:srgbClr val="D23369"/>
                </a:solidFill>
                <a:latin typeface="Roboto" panose="020B0604020202020204" charset="0"/>
                <a:ea typeface="Roboto" panose="020B0604020202020204" charset="0"/>
                <a:cs typeface="Roboto" panose="020B0604020202020204" charset="0"/>
              </a:rPr>
              <a:t>Aquí a</a:t>
            </a:r>
            <a:r>
              <a:rPr sz="1600" spc="-10" dirty="0" smtClean="0">
                <a:solidFill>
                  <a:srgbClr val="D23369"/>
                </a:solidFill>
                <a:latin typeface="Roboto" panose="020B0604020202020204" charset="0"/>
                <a:ea typeface="Roboto" panose="020B0604020202020204" charset="0"/>
                <a:cs typeface="Roboto" panose="020B0604020202020204" charset="0"/>
              </a:rPr>
              <a:t>lgunos pasos para crear y manipular una base de datos c</a:t>
            </a:r>
            <a:r>
              <a:rPr sz="1600" spc="-20" dirty="0" smtClean="0">
                <a:solidFill>
                  <a:srgbClr val="D23369"/>
                </a:solidFill>
                <a:latin typeface="Roboto" panose="020B0604020202020204" charset="0"/>
                <a:ea typeface="Roboto" panose="020B0604020202020204" charset="0"/>
                <a:cs typeface="Roboto" panose="020B0604020202020204" charset="0"/>
              </a:rPr>
              <a:t>o</a:t>
            </a:r>
            <a:r>
              <a:rPr sz="1600" spc="0" dirty="0" smtClean="0">
                <a:solidFill>
                  <a:srgbClr val="D23369"/>
                </a:solidFill>
                <a:latin typeface="Roboto" panose="020B0604020202020204" charset="0"/>
                <a:ea typeface="Roboto" panose="020B0604020202020204" charset="0"/>
                <a:cs typeface="Roboto" panose="020B0604020202020204" charset="0"/>
              </a:rPr>
              <a:t>n </a:t>
            </a:r>
            <a:r>
              <a:rPr sz="1600" spc="-15" dirty="0" smtClean="0">
                <a:solidFill>
                  <a:srgbClr val="D23369"/>
                </a:solidFill>
                <a:latin typeface="Roboto" panose="020B0604020202020204" charset="0"/>
                <a:ea typeface="Roboto" panose="020B0604020202020204" charset="0"/>
                <a:cs typeface="Roboto" panose="020B0604020202020204" charset="0"/>
              </a:rPr>
              <a:t>SQLite en</a:t>
            </a:r>
            <a:r>
              <a:rPr sz="1600" spc="-114" dirty="0" smtClean="0">
                <a:solidFill>
                  <a:srgbClr val="D23369"/>
                </a:solidFill>
                <a:latin typeface="Roboto" panose="020B0604020202020204" charset="0"/>
                <a:ea typeface="Roboto" panose="020B0604020202020204" charset="0"/>
                <a:cs typeface="Roboto" panose="020B0604020202020204" charset="0"/>
              </a:rPr>
              <a:t> </a:t>
            </a:r>
            <a:r>
              <a:rPr sz="1600" spc="-20" dirty="0" smtClean="0">
                <a:solidFill>
                  <a:srgbClr val="D23369"/>
                </a:solidFill>
                <a:latin typeface="Roboto" panose="020B0604020202020204" charset="0"/>
                <a:ea typeface="Roboto" panose="020B0604020202020204" charset="0"/>
                <a:cs typeface="Roboto" panose="020B0604020202020204" charset="0"/>
              </a:rPr>
              <a:t>A</a:t>
            </a:r>
            <a:r>
              <a:rPr sz="1600" spc="0" dirty="0" smtClean="0">
                <a:solidFill>
                  <a:srgbClr val="D23369"/>
                </a:solidFill>
                <a:latin typeface="Roboto" panose="020B0604020202020204" charset="0"/>
                <a:ea typeface="Roboto" panose="020B0604020202020204" charset="0"/>
                <a:cs typeface="Roboto" panose="020B0604020202020204" charset="0"/>
              </a:rPr>
              <a:t>nd</a:t>
            </a:r>
            <a:r>
              <a:rPr sz="1600" spc="-5" dirty="0" smtClean="0">
                <a:solidFill>
                  <a:srgbClr val="D23369"/>
                </a:solidFill>
                <a:latin typeface="Roboto" panose="020B0604020202020204" charset="0"/>
                <a:ea typeface="Roboto" panose="020B0604020202020204" charset="0"/>
                <a:cs typeface="Roboto" panose="020B0604020202020204" charset="0"/>
              </a:rPr>
              <a:t>r</a:t>
            </a:r>
            <a:r>
              <a:rPr sz="1600" spc="-20" dirty="0" smtClean="0">
                <a:solidFill>
                  <a:srgbClr val="D23369"/>
                </a:solidFill>
                <a:latin typeface="Roboto" panose="020B0604020202020204" charset="0"/>
                <a:ea typeface="Roboto" panose="020B0604020202020204" charset="0"/>
                <a:cs typeface="Roboto" panose="020B0604020202020204" charset="0"/>
              </a:rPr>
              <a:t>o</a:t>
            </a:r>
            <a:r>
              <a:rPr sz="1600" spc="0" dirty="0" smtClean="0">
                <a:solidFill>
                  <a:srgbClr val="D23369"/>
                </a:solidFill>
                <a:latin typeface="Roboto" panose="020B0604020202020204" charset="0"/>
                <a:ea typeface="Roboto" panose="020B0604020202020204" charset="0"/>
                <a:cs typeface="Roboto" panose="020B0604020202020204" charset="0"/>
              </a:rPr>
              <a:t>id.</a:t>
            </a:r>
            <a:endParaRPr sz="1600" dirty="0">
              <a:solidFill>
                <a:srgbClr val="D23369"/>
              </a:solidFill>
              <a:latin typeface="Roboto" panose="020B0604020202020204" charset="0"/>
              <a:ea typeface="Roboto" panose="020B0604020202020204" charset="0"/>
              <a:cs typeface="Roboto" panose="020B0604020202020204" charset="0"/>
            </a:endParaRPr>
          </a:p>
          <a:p>
            <a:pPr>
              <a:lnSpc>
                <a:spcPts val="950"/>
              </a:lnSpc>
              <a:spcBef>
                <a:spcPts val="39"/>
              </a:spcBef>
              <a:buClr>
                <a:srgbClr val="FFFFFF"/>
              </a:buClr>
              <a:buFont typeface="Arial"/>
              <a:buChar char="●"/>
            </a:pPr>
            <a:endParaRPr sz="1600" dirty="0">
              <a:solidFill>
                <a:srgbClr val="D23369"/>
              </a:solidFill>
              <a:latin typeface="Roboto" panose="020B0604020202020204" charset="0"/>
              <a:ea typeface="Roboto" panose="020B0604020202020204" charset="0"/>
              <a:cs typeface="Roboto" panose="020B0604020202020204" charset="0"/>
            </a:endParaRPr>
          </a:p>
          <a:p>
            <a:pPr>
              <a:lnSpc>
                <a:spcPts val="1000"/>
              </a:lnSpc>
              <a:buClr>
                <a:srgbClr val="FFFFFF"/>
              </a:buClr>
              <a:buFont typeface="Arial"/>
              <a:buChar char="●"/>
            </a:pPr>
            <a:endParaRPr sz="1600" dirty="0">
              <a:solidFill>
                <a:srgbClr val="D23369"/>
              </a:solidFill>
              <a:latin typeface="Roboto" panose="020B0604020202020204" charset="0"/>
              <a:ea typeface="Roboto" panose="020B0604020202020204" charset="0"/>
              <a:cs typeface="Roboto" panose="020B0604020202020204" charset="0"/>
            </a:endParaRPr>
          </a:p>
          <a:p>
            <a:pPr>
              <a:lnSpc>
                <a:spcPts val="1000"/>
              </a:lnSpc>
              <a:buClr>
                <a:srgbClr val="FFFFFF"/>
              </a:buClr>
              <a:buFont typeface="Arial"/>
              <a:buChar char="●"/>
            </a:pPr>
            <a:endParaRPr sz="1600" dirty="0">
              <a:solidFill>
                <a:srgbClr val="D23369"/>
              </a:solidFill>
              <a:latin typeface="Roboto" panose="020B0604020202020204" charset="0"/>
              <a:ea typeface="Roboto" panose="020B0604020202020204" charset="0"/>
              <a:cs typeface="Roboto" panose="020B0604020202020204" charset="0"/>
            </a:endParaRPr>
          </a:p>
          <a:p>
            <a:pPr marL="584200" lvl="1" indent="-292100">
              <a:lnSpc>
                <a:spcPct val="100000"/>
              </a:lnSpc>
              <a:buClr>
                <a:srgbClr val="FFFFFF"/>
              </a:buClr>
              <a:buFont typeface="Arial"/>
              <a:buChar char="●"/>
              <a:tabLst>
                <a:tab pos="586740" algn="l"/>
              </a:tabLst>
            </a:pPr>
            <a:r>
              <a:rPr sz="1600" dirty="0" smtClean="0">
                <a:solidFill>
                  <a:srgbClr val="D23369"/>
                </a:solidFill>
                <a:latin typeface="Roboto" panose="020B0604020202020204" charset="0"/>
                <a:ea typeface="Roboto" panose="020B0604020202020204" charset="0"/>
                <a:cs typeface="Roboto" panose="020B0604020202020204" charset="0"/>
              </a:rPr>
              <a:t>1. </a:t>
            </a:r>
            <a:r>
              <a:rPr sz="1600" spc="-15" dirty="0" smtClean="0">
                <a:solidFill>
                  <a:srgbClr val="D23369"/>
                </a:solidFill>
                <a:latin typeface="Roboto" panose="020B0604020202020204" charset="0"/>
                <a:ea typeface="Roboto" panose="020B0604020202020204" charset="0"/>
                <a:cs typeface="Roboto" panose="020B0604020202020204" charset="0"/>
              </a:rPr>
              <a:t>Cr</a:t>
            </a:r>
            <a:r>
              <a:rPr sz="1600" spc="0" dirty="0" smtClean="0">
                <a:solidFill>
                  <a:srgbClr val="D23369"/>
                </a:solidFill>
                <a:latin typeface="Roboto" panose="020B0604020202020204" charset="0"/>
                <a:ea typeface="Roboto" panose="020B0604020202020204" charset="0"/>
                <a:cs typeface="Roboto" panose="020B0604020202020204" charset="0"/>
              </a:rPr>
              <a:t>ea una</a:t>
            </a:r>
            <a:r>
              <a:rPr sz="1600" spc="-5" dirty="0" smtClean="0">
                <a:solidFill>
                  <a:srgbClr val="D23369"/>
                </a:solidFill>
                <a:latin typeface="Roboto" panose="020B0604020202020204" charset="0"/>
                <a:ea typeface="Roboto" panose="020B0604020202020204" charset="0"/>
                <a:cs typeface="Roboto" panose="020B0604020202020204" charset="0"/>
              </a:rPr>
              <a:t> </a:t>
            </a:r>
            <a:r>
              <a:rPr sz="1600" spc="0" dirty="0" smtClean="0">
                <a:solidFill>
                  <a:srgbClr val="D23369"/>
                </a:solidFill>
                <a:latin typeface="Roboto" panose="020B0604020202020204" charset="0"/>
                <a:ea typeface="Roboto" panose="020B0604020202020204" charset="0"/>
                <a:cs typeface="Roboto" panose="020B0604020202020204" charset="0"/>
              </a:rPr>
              <a:t>c</a:t>
            </a:r>
            <a:r>
              <a:rPr sz="1600" spc="-5" dirty="0" smtClean="0">
                <a:solidFill>
                  <a:srgbClr val="D23369"/>
                </a:solidFill>
                <a:latin typeface="Roboto" panose="020B0604020202020204" charset="0"/>
                <a:ea typeface="Roboto" panose="020B0604020202020204" charset="0"/>
                <a:cs typeface="Roboto" panose="020B0604020202020204" charset="0"/>
              </a:rPr>
              <a:t>l</a:t>
            </a:r>
            <a:r>
              <a:rPr sz="1600" spc="0" dirty="0" smtClean="0">
                <a:solidFill>
                  <a:srgbClr val="D23369"/>
                </a:solidFill>
                <a:latin typeface="Roboto" panose="020B0604020202020204" charset="0"/>
                <a:ea typeface="Roboto" panose="020B0604020202020204" charset="0"/>
                <a:cs typeface="Roboto" panose="020B0604020202020204" charset="0"/>
              </a:rPr>
              <a:t>a</a:t>
            </a:r>
            <a:r>
              <a:rPr sz="1600" spc="-5" dirty="0" smtClean="0">
                <a:solidFill>
                  <a:srgbClr val="D23369"/>
                </a:solidFill>
                <a:latin typeface="Roboto" panose="020B0604020202020204" charset="0"/>
                <a:ea typeface="Roboto" panose="020B0604020202020204" charset="0"/>
                <a:cs typeface="Roboto" panose="020B0604020202020204" charset="0"/>
              </a:rPr>
              <a:t>s</a:t>
            </a:r>
            <a:r>
              <a:rPr sz="1600" spc="0" dirty="0" smtClean="0">
                <a:solidFill>
                  <a:srgbClr val="D23369"/>
                </a:solidFill>
                <a:latin typeface="Roboto" panose="020B0604020202020204" charset="0"/>
                <a:ea typeface="Roboto" panose="020B0604020202020204" charset="0"/>
                <a:cs typeface="Roboto" panose="020B0604020202020204" charset="0"/>
              </a:rPr>
              <a:t>e</a:t>
            </a:r>
            <a:r>
              <a:rPr sz="1600" spc="-105" dirty="0" smtClean="0">
                <a:solidFill>
                  <a:srgbClr val="D23369"/>
                </a:solidFill>
                <a:latin typeface="Roboto" panose="020B0604020202020204" charset="0"/>
                <a:ea typeface="Roboto" panose="020B0604020202020204" charset="0"/>
                <a:cs typeface="Roboto" panose="020B0604020202020204" charset="0"/>
              </a:rPr>
              <a:t> </a:t>
            </a:r>
            <a:r>
              <a:rPr sz="1600" spc="-5" dirty="0" smtClean="0">
                <a:solidFill>
                  <a:srgbClr val="D23369"/>
                </a:solidFill>
                <a:latin typeface="Roboto" panose="020B0604020202020204" charset="0"/>
                <a:ea typeface="Roboto" panose="020B0604020202020204" charset="0"/>
                <a:cs typeface="Roboto" panose="020B0604020202020204" charset="0"/>
              </a:rPr>
              <a:t>Ad</a:t>
            </a:r>
            <a:r>
              <a:rPr sz="1600" spc="0" dirty="0" smtClean="0">
                <a:solidFill>
                  <a:srgbClr val="D23369"/>
                </a:solidFill>
                <a:latin typeface="Roboto" panose="020B0604020202020204" charset="0"/>
                <a:ea typeface="Roboto" panose="020B0604020202020204" charset="0"/>
                <a:cs typeface="Roboto" panose="020B0604020202020204" charset="0"/>
              </a:rPr>
              <a:t>a</a:t>
            </a:r>
            <a:r>
              <a:rPr sz="1600" spc="-5" dirty="0" smtClean="0">
                <a:solidFill>
                  <a:srgbClr val="D23369"/>
                </a:solidFill>
                <a:latin typeface="Roboto" panose="020B0604020202020204" charset="0"/>
                <a:ea typeface="Roboto" panose="020B0604020202020204" charset="0"/>
                <a:cs typeface="Roboto" panose="020B0604020202020204" charset="0"/>
              </a:rPr>
              <a:t>p</a:t>
            </a:r>
            <a:r>
              <a:rPr sz="1600" spc="0" dirty="0" smtClean="0">
                <a:solidFill>
                  <a:srgbClr val="D23369"/>
                </a:solidFill>
                <a:latin typeface="Roboto" panose="020B0604020202020204" charset="0"/>
                <a:ea typeface="Roboto" panose="020B0604020202020204" charset="0"/>
                <a:cs typeface="Roboto" panose="020B0604020202020204" charset="0"/>
              </a:rPr>
              <a:t>te</a:t>
            </a:r>
            <a:r>
              <a:rPr sz="1600" spc="-10" dirty="0" smtClean="0">
                <a:solidFill>
                  <a:srgbClr val="D23369"/>
                </a:solidFill>
                <a:latin typeface="Roboto" panose="020B0604020202020204" charset="0"/>
                <a:ea typeface="Roboto" panose="020B0604020202020204" charset="0"/>
                <a:cs typeface="Roboto" panose="020B0604020202020204" charset="0"/>
              </a:rPr>
              <a:t>r</a:t>
            </a:r>
            <a:endParaRPr sz="1600" dirty="0">
              <a:solidFill>
                <a:srgbClr val="D23369"/>
              </a:solidFill>
              <a:latin typeface="Roboto" panose="020B0604020202020204" charset="0"/>
              <a:ea typeface="Roboto" panose="020B0604020202020204" charset="0"/>
              <a:cs typeface="Roboto" panose="020B0604020202020204" charset="0"/>
            </a:endParaRPr>
          </a:p>
          <a:p>
            <a:pPr marL="866775" lvl="2" indent="-282575">
              <a:lnSpc>
                <a:spcPct val="100000"/>
              </a:lnSpc>
              <a:spcBef>
                <a:spcPts val="440"/>
              </a:spcBef>
              <a:buClr>
                <a:srgbClr val="FFFFFF"/>
              </a:buClr>
              <a:buFont typeface="Arial"/>
              <a:buChar char="●"/>
              <a:tabLst>
                <a:tab pos="866140" algn="l"/>
              </a:tabLst>
            </a:pPr>
            <a:r>
              <a:rPr sz="1600" dirty="0" smtClean="0">
                <a:solidFill>
                  <a:srgbClr val="D23369"/>
                </a:solidFill>
                <a:latin typeface="Roboto" panose="020B0604020202020204" charset="0"/>
                <a:ea typeface="Roboto" panose="020B0604020202020204" charset="0"/>
                <a:cs typeface="Roboto" panose="020B0604020202020204" charset="0"/>
              </a:rPr>
              <a:t>MiD</a:t>
            </a:r>
            <a:r>
              <a:rPr sz="1600" spc="-5" dirty="0" smtClean="0">
                <a:solidFill>
                  <a:srgbClr val="D23369"/>
                </a:solidFill>
                <a:latin typeface="Roboto" panose="020B0604020202020204" charset="0"/>
                <a:ea typeface="Roboto" panose="020B0604020202020204" charset="0"/>
                <a:cs typeface="Roboto" panose="020B0604020202020204" charset="0"/>
              </a:rPr>
              <a:t>B</a:t>
            </a:r>
            <a:r>
              <a:rPr sz="1600" spc="-15" dirty="0" smtClean="0">
                <a:solidFill>
                  <a:srgbClr val="D23369"/>
                </a:solidFill>
                <a:latin typeface="Roboto" panose="020B0604020202020204" charset="0"/>
                <a:ea typeface="Roboto" panose="020B0604020202020204" charset="0"/>
                <a:cs typeface="Roboto" panose="020B0604020202020204" charset="0"/>
              </a:rPr>
              <a:t>A</a:t>
            </a:r>
            <a:r>
              <a:rPr sz="1600" spc="0" dirty="0" smtClean="0">
                <a:solidFill>
                  <a:srgbClr val="D23369"/>
                </a:solidFill>
                <a:latin typeface="Roboto" panose="020B0604020202020204" charset="0"/>
                <a:ea typeface="Roboto" panose="020B0604020202020204" charset="0"/>
                <a:cs typeface="Roboto" panose="020B0604020202020204" charset="0"/>
              </a:rPr>
              <a:t>dapter</a:t>
            </a:r>
            <a:endParaRPr sz="1600" dirty="0">
              <a:solidFill>
                <a:srgbClr val="D23369"/>
              </a:solidFill>
              <a:latin typeface="Roboto" panose="020B0604020202020204" charset="0"/>
              <a:ea typeface="Roboto" panose="020B0604020202020204" charset="0"/>
              <a:cs typeface="Roboto" panose="020B0604020202020204" charset="0"/>
            </a:endParaRPr>
          </a:p>
          <a:p>
            <a:pPr lvl="2">
              <a:lnSpc>
                <a:spcPts val="550"/>
              </a:lnSpc>
              <a:spcBef>
                <a:spcPts val="10"/>
              </a:spcBef>
              <a:buClr>
                <a:srgbClr val="FFFFFF"/>
              </a:buClr>
              <a:buFont typeface="Arial"/>
              <a:buChar char="●"/>
            </a:pPr>
            <a:endParaRPr sz="1600" dirty="0">
              <a:solidFill>
                <a:srgbClr val="D23369"/>
              </a:solidFill>
              <a:latin typeface="Roboto" panose="020B0604020202020204" charset="0"/>
              <a:ea typeface="Roboto" panose="020B0604020202020204" charset="0"/>
              <a:cs typeface="Roboto" panose="020B0604020202020204" charset="0"/>
            </a:endParaRPr>
          </a:p>
          <a:p>
            <a:pPr marL="584200" marR="1492250" lvl="1" indent="-292100">
              <a:lnSpc>
                <a:spcPts val="2100"/>
              </a:lnSpc>
              <a:buClr>
                <a:srgbClr val="FFFFFF"/>
              </a:buClr>
              <a:buFont typeface="Arial"/>
              <a:buChar char="●"/>
              <a:tabLst>
                <a:tab pos="586740" algn="l"/>
              </a:tabLst>
            </a:pPr>
            <a:r>
              <a:rPr sz="1600" dirty="0" smtClean="0">
                <a:solidFill>
                  <a:srgbClr val="D23369"/>
                </a:solidFill>
                <a:latin typeface="Roboto" panose="020B0604020202020204" charset="0"/>
                <a:ea typeface="Roboto" panose="020B0604020202020204" charset="0"/>
                <a:cs typeface="Roboto" panose="020B0604020202020204" charset="0"/>
              </a:rPr>
              <a:t>2. Dent</a:t>
            </a:r>
            <a:r>
              <a:rPr sz="1600" spc="-5" dirty="0" smtClean="0">
                <a:solidFill>
                  <a:srgbClr val="D23369"/>
                </a:solidFill>
                <a:latin typeface="Roboto" panose="020B0604020202020204" charset="0"/>
                <a:ea typeface="Roboto" panose="020B0604020202020204" charset="0"/>
                <a:cs typeface="Roboto" panose="020B0604020202020204" charset="0"/>
              </a:rPr>
              <a:t>r</a:t>
            </a:r>
            <a:r>
              <a:rPr sz="1600" spc="-15" dirty="0" smtClean="0">
                <a:solidFill>
                  <a:srgbClr val="D23369"/>
                </a:solidFill>
                <a:latin typeface="Roboto" panose="020B0604020202020204" charset="0"/>
                <a:ea typeface="Roboto" panose="020B0604020202020204" charset="0"/>
                <a:cs typeface="Roboto" panose="020B0604020202020204" charset="0"/>
              </a:rPr>
              <a:t>o </a:t>
            </a:r>
            <a:r>
              <a:rPr sz="1600" spc="-10" dirty="0" smtClean="0">
                <a:solidFill>
                  <a:srgbClr val="D23369"/>
                </a:solidFill>
                <a:latin typeface="Roboto" panose="020B0604020202020204" charset="0"/>
                <a:ea typeface="Roboto" panose="020B0604020202020204" charset="0"/>
                <a:cs typeface="Roboto" panose="020B0604020202020204" charset="0"/>
              </a:rPr>
              <a:t>c</a:t>
            </a:r>
            <a:r>
              <a:rPr sz="1600" spc="-15" dirty="0" smtClean="0">
                <a:solidFill>
                  <a:srgbClr val="D23369"/>
                </a:solidFill>
                <a:latin typeface="Roboto" panose="020B0604020202020204" charset="0"/>
                <a:ea typeface="Roboto" panose="020B0604020202020204" charset="0"/>
                <a:cs typeface="Roboto" panose="020B0604020202020204" charset="0"/>
              </a:rPr>
              <a:t>r</a:t>
            </a:r>
            <a:r>
              <a:rPr sz="1600" spc="0" dirty="0" smtClean="0">
                <a:solidFill>
                  <a:srgbClr val="D23369"/>
                </a:solidFill>
                <a:latin typeface="Roboto" panose="020B0604020202020204" charset="0"/>
                <a:ea typeface="Roboto" panose="020B0604020202020204" charset="0"/>
                <a:cs typeface="Roboto" panose="020B0604020202020204" charset="0"/>
              </a:rPr>
              <a:t>ea una</a:t>
            </a:r>
            <a:r>
              <a:rPr sz="1600" spc="-5" dirty="0" smtClean="0">
                <a:solidFill>
                  <a:srgbClr val="D23369"/>
                </a:solidFill>
                <a:latin typeface="Roboto" panose="020B0604020202020204" charset="0"/>
                <a:ea typeface="Roboto" panose="020B0604020202020204" charset="0"/>
                <a:cs typeface="Roboto" panose="020B0604020202020204" charset="0"/>
              </a:rPr>
              <a:t> </a:t>
            </a:r>
            <a:r>
              <a:rPr sz="1600" spc="0" dirty="0" smtClean="0">
                <a:solidFill>
                  <a:srgbClr val="D23369"/>
                </a:solidFill>
                <a:latin typeface="Roboto" panose="020B0604020202020204" charset="0"/>
                <a:ea typeface="Roboto" panose="020B0604020202020204" charset="0"/>
                <a:cs typeface="Roboto" panose="020B0604020202020204" charset="0"/>
              </a:rPr>
              <a:t>c</a:t>
            </a:r>
            <a:r>
              <a:rPr sz="1600" spc="-5" dirty="0" smtClean="0">
                <a:solidFill>
                  <a:srgbClr val="D23369"/>
                </a:solidFill>
                <a:latin typeface="Roboto" panose="020B0604020202020204" charset="0"/>
                <a:ea typeface="Roboto" panose="020B0604020202020204" charset="0"/>
                <a:cs typeface="Roboto" panose="020B0604020202020204" charset="0"/>
              </a:rPr>
              <a:t>l</a:t>
            </a:r>
            <a:r>
              <a:rPr sz="1600" spc="0" dirty="0" smtClean="0">
                <a:solidFill>
                  <a:srgbClr val="D23369"/>
                </a:solidFill>
                <a:latin typeface="Roboto" panose="020B0604020202020204" charset="0"/>
                <a:ea typeface="Roboto" panose="020B0604020202020204" charset="0"/>
                <a:cs typeface="Roboto" panose="020B0604020202020204" charset="0"/>
              </a:rPr>
              <a:t>a</a:t>
            </a:r>
            <a:r>
              <a:rPr sz="1600" spc="-5" dirty="0" smtClean="0">
                <a:solidFill>
                  <a:srgbClr val="D23369"/>
                </a:solidFill>
                <a:latin typeface="Roboto" panose="020B0604020202020204" charset="0"/>
                <a:ea typeface="Roboto" panose="020B0604020202020204" charset="0"/>
                <a:cs typeface="Roboto" panose="020B0604020202020204" charset="0"/>
              </a:rPr>
              <a:t>s</a:t>
            </a:r>
            <a:r>
              <a:rPr sz="1600" spc="0" dirty="0" smtClean="0">
                <a:solidFill>
                  <a:srgbClr val="D23369"/>
                </a:solidFill>
                <a:latin typeface="Roboto" panose="020B0604020202020204" charset="0"/>
                <a:ea typeface="Roboto" panose="020B0604020202020204" charset="0"/>
                <a:cs typeface="Roboto" panose="020B0604020202020204" charset="0"/>
              </a:rPr>
              <a:t>e </a:t>
            </a:r>
            <a:r>
              <a:rPr sz="1600" spc="-15" dirty="0" smtClean="0">
                <a:solidFill>
                  <a:srgbClr val="D23369"/>
                </a:solidFill>
                <a:latin typeface="Roboto" panose="020B0604020202020204" charset="0"/>
                <a:ea typeface="Roboto" panose="020B0604020202020204" charset="0"/>
                <a:cs typeface="Roboto" panose="020B0604020202020204" charset="0"/>
              </a:rPr>
              <a:t>pr</a:t>
            </a:r>
            <a:r>
              <a:rPr sz="1600" spc="-10" dirty="0" smtClean="0">
                <a:solidFill>
                  <a:srgbClr val="D23369"/>
                </a:solidFill>
                <a:latin typeface="Roboto" panose="020B0604020202020204" charset="0"/>
                <a:ea typeface="Roboto" panose="020B0604020202020204" charset="0"/>
                <a:cs typeface="Roboto" panose="020B0604020202020204" charset="0"/>
              </a:rPr>
              <a:t>i</a:t>
            </a:r>
            <a:r>
              <a:rPr sz="1600" spc="-15" dirty="0" smtClean="0">
                <a:solidFill>
                  <a:srgbClr val="D23369"/>
                </a:solidFill>
                <a:latin typeface="Roboto" panose="020B0604020202020204" charset="0"/>
                <a:ea typeface="Roboto" panose="020B0604020202020204" charset="0"/>
                <a:cs typeface="Roboto" panose="020B0604020202020204" charset="0"/>
              </a:rPr>
              <a:t>v</a:t>
            </a:r>
            <a:r>
              <a:rPr sz="1600" spc="0" dirty="0" smtClean="0">
                <a:solidFill>
                  <a:srgbClr val="D23369"/>
                </a:solidFill>
                <a:latin typeface="Roboto" panose="020B0604020202020204" charset="0"/>
                <a:ea typeface="Roboto" panose="020B0604020202020204" charset="0"/>
                <a:cs typeface="Roboto" panose="020B0604020202020204" charset="0"/>
              </a:rPr>
              <a:t>ada</a:t>
            </a:r>
            <a:r>
              <a:rPr sz="1600" spc="-5" dirty="0" smtClean="0">
                <a:solidFill>
                  <a:srgbClr val="D23369"/>
                </a:solidFill>
                <a:latin typeface="Roboto" panose="020B0604020202020204" charset="0"/>
                <a:ea typeface="Roboto" panose="020B0604020202020204" charset="0"/>
                <a:cs typeface="Roboto" panose="020B0604020202020204" charset="0"/>
              </a:rPr>
              <a:t> </a:t>
            </a:r>
            <a:r>
              <a:rPr sz="1600" spc="0" dirty="0" smtClean="0">
                <a:solidFill>
                  <a:srgbClr val="D23369"/>
                </a:solidFill>
                <a:latin typeface="Roboto" panose="020B0604020202020204" charset="0"/>
                <a:ea typeface="Roboto" panose="020B0604020202020204" charset="0"/>
                <a:cs typeface="Roboto" panose="020B0604020202020204" charset="0"/>
              </a:rPr>
              <a:t>que</a:t>
            </a:r>
            <a:r>
              <a:rPr sz="1600" spc="-5" dirty="0" smtClean="0">
                <a:solidFill>
                  <a:srgbClr val="D23369"/>
                </a:solidFill>
                <a:latin typeface="Roboto" panose="020B0604020202020204" charset="0"/>
                <a:ea typeface="Roboto" panose="020B0604020202020204" charset="0"/>
                <a:cs typeface="Roboto" panose="020B0604020202020204" charset="0"/>
              </a:rPr>
              <a:t> </a:t>
            </a:r>
            <a:r>
              <a:rPr sz="1600" spc="0" dirty="0" smtClean="0">
                <a:solidFill>
                  <a:srgbClr val="D23369"/>
                </a:solidFill>
                <a:latin typeface="Roboto" panose="020B0604020202020204" charset="0"/>
                <a:ea typeface="Roboto" panose="020B0604020202020204" charset="0"/>
                <a:cs typeface="Roboto" panose="020B0604020202020204" charset="0"/>
              </a:rPr>
              <a:t>he</a:t>
            </a:r>
            <a:r>
              <a:rPr sz="1600" spc="-5" dirty="0" smtClean="0">
                <a:solidFill>
                  <a:srgbClr val="D23369"/>
                </a:solidFill>
                <a:latin typeface="Roboto" panose="020B0604020202020204" charset="0"/>
                <a:ea typeface="Roboto" panose="020B0604020202020204" charset="0"/>
                <a:cs typeface="Roboto" panose="020B0604020202020204" charset="0"/>
              </a:rPr>
              <a:t>r</a:t>
            </a:r>
            <a:r>
              <a:rPr sz="1600" spc="0" dirty="0" smtClean="0">
                <a:solidFill>
                  <a:srgbClr val="D23369"/>
                </a:solidFill>
                <a:latin typeface="Roboto" panose="020B0604020202020204" charset="0"/>
                <a:ea typeface="Roboto" panose="020B0604020202020204" charset="0"/>
                <a:cs typeface="Roboto" panose="020B0604020202020204" charset="0"/>
              </a:rPr>
              <a:t>ede</a:t>
            </a:r>
            <a:r>
              <a:rPr sz="1600" spc="-5" dirty="0" smtClean="0">
                <a:solidFill>
                  <a:srgbClr val="D23369"/>
                </a:solidFill>
                <a:latin typeface="Roboto" panose="020B0604020202020204" charset="0"/>
                <a:ea typeface="Roboto" panose="020B0604020202020204" charset="0"/>
                <a:cs typeface="Roboto" panose="020B0604020202020204" charset="0"/>
              </a:rPr>
              <a:t> </a:t>
            </a:r>
            <a:r>
              <a:rPr sz="1600" spc="0" dirty="0" smtClean="0">
                <a:solidFill>
                  <a:srgbClr val="D23369"/>
                </a:solidFill>
                <a:latin typeface="Roboto" panose="020B0604020202020204" charset="0"/>
                <a:ea typeface="Roboto" panose="020B0604020202020204" charset="0"/>
                <a:cs typeface="Roboto" panose="020B0604020202020204" charset="0"/>
              </a:rPr>
              <a:t>de </a:t>
            </a:r>
            <a:r>
              <a:rPr sz="1600" spc="-15" dirty="0" smtClean="0">
                <a:solidFill>
                  <a:srgbClr val="D23369"/>
                </a:solidFill>
                <a:latin typeface="Roboto" panose="020B0604020202020204" charset="0"/>
                <a:ea typeface="Roboto" panose="020B0604020202020204" charset="0"/>
                <a:cs typeface="Roboto" panose="020B0604020202020204" charset="0"/>
              </a:rPr>
              <a:t>SQLiteOpenHe</a:t>
            </a:r>
            <a:r>
              <a:rPr sz="1600" spc="-10" dirty="0" smtClean="0">
                <a:solidFill>
                  <a:srgbClr val="D23369"/>
                </a:solidFill>
                <a:latin typeface="Roboto" panose="020B0604020202020204" charset="0"/>
                <a:ea typeface="Roboto" panose="020B0604020202020204" charset="0"/>
                <a:cs typeface="Roboto" panose="020B0604020202020204" charset="0"/>
              </a:rPr>
              <a:t>lper</a:t>
            </a:r>
            <a:endParaRPr sz="1600" dirty="0">
              <a:solidFill>
                <a:srgbClr val="D23369"/>
              </a:solidFill>
              <a:latin typeface="Roboto" panose="020B0604020202020204" charset="0"/>
              <a:ea typeface="Roboto" panose="020B0604020202020204" charset="0"/>
              <a:cs typeface="Roboto" panose="020B0604020202020204" charset="0"/>
            </a:endParaRPr>
          </a:p>
          <a:p>
            <a:pPr marL="587375" lvl="1" indent="-295275">
              <a:lnSpc>
                <a:spcPct val="100000"/>
              </a:lnSpc>
              <a:spcBef>
                <a:spcPts val="280"/>
              </a:spcBef>
              <a:buClr>
                <a:srgbClr val="FFFFFF"/>
              </a:buClr>
              <a:buFont typeface="Arial"/>
              <a:buChar char="●"/>
              <a:tabLst>
                <a:tab pos="586740" algn="l"/>
              </a:tabLst>
            </a:pPr>
            <a:r>
              <a:rPr sz="1600" dirty="0" smtClean="0">
                <a:solidFill>
                  <a:srgbClr val="D23369"/>
                </a:solidFill>
                <a:latin typeface="Roboto" panose="020B0604020202020204" charset="0"/>
                <a:ea typeface="Roboto" panose="020B0604020202020204" charset="0"/>
                <a:cs typeface="Roboto" panose="020B0604020202020204" charset="0"/>
              </a:rPr>
              <a:t>3. </a:t>
            </a:r>
            <a:r>
              <a:rPr sz="1600" spc="-15" dirty="0" smtClean="0">
                <a:solidFill>
                  <a:srgbClr val="D23369"/>
                </a:solidFill>
                <a:latin typeface="Roboto" panose="020B0604020202020204" charset="0"/>
                <a:ea typeface="Roboto" panose="020B0604020202020204" charset="0"/>
                <a:cs typeface="Roboto" panose="020B0604020202020204" charset="0"/>
              </a:rPr>
              <a:t>Cr</a:t>
            </a:r>
            <a:r>
              <a:rPr sz="1600" spc="0" dirty="0" smtClean="0">
                <a:solidFill>
                  <a:srgbClr val="D23369"/>
                </a:solidFill>
                <a:latin typeface="Roboto" panose="020B0604020202020204" charset="0"/>
                <a:ea typeface="Roboto" panose="020B0604020202020204" charset="0"/>
                <a:cs typeface="Roboto" panose="020B0604020202020204" charset="0"/>
              </a:rPr>
              <a:t>ea el</a:t>
            </a:r>
            <a:r>
              <a:rPr sz="1600" spc="-5" dirty="0" smtClean="0">
                <a:solidFill>
                  <a:srgbClr val="D23369"/>
                </a:solidFill>
                <a:latin typeface="Roboto" panose="020B0604020202020204" charset="0"/>
                <a:ea typeface="Roboto" panose="020B0604020202020204" charset="0"/>
                <a:cs typeface="Roboto" panose="020B0604020202020204" charset="0"/>
              </a:rPr>
              <a:t> </a:t>
            </a:r>
            <a:r>
              <a:rPr sz="1600" spc="-10" dirty="0" smtClean="0">
                <a:solidFill>
                  <a:srgbClr val="D23369"/>
                </a:solidFill>
                <a:latin typeface="Roboto" panose="020B0604020202020204" charset="0"/>
                <a:ea typeface="Roboto" panose="020B0604020202020204" charset="0"/>
                <a:cs typeface="Roboto" panose="020B0604020202020204" charset="0"/>
              </a:rPr>
              <a:t>c</a:t>
            </a:r>
            <a:r>
              <a:rPr sz="1600" spc="-20" dirty="0" smtClean="0">
                <a:solidFill>
                  <a:srgbClr val="D23369"/>
                </a:solidFill>
                <a:latin typeface="Roboto" panose="020B0604020202020204" charset="0"/>
                <a:ea typeface="Roboto" panose="020B0604020202020204" charset="0"/>
                <a:cs typeface="Roboto" panose="020B0604020202020204" charset="0"/>
              </a:rPr>
              <a:t>o</a:t>
            </a:r>
            <a:r>
              <a:rPr sz="1600" spc="0" dirty="0" smtClean="0">
                <a:solidFill>
                  <a:srgbClr val="D23369"/>
                </a:solidFill>
                <a:latin typeface="Roboto" panose="020B0604020202020204" charset="0"/>
                <a:ea typeface="Roboto" panose="020B0604020202020204" charset="0"/>
                <a:cs typeface="Roboto" panose="020B0604020202020204" charset="0"/>
              </a:rPr>
              <a:t>n</a:t>
            </a:r>
            <a:r>
              <a:rPr sz="1600" spc="-5" dirty="0" smtClean="0">
                <a:solidFill>
                  <a:srgbClr val="D23369"/>
                </a:solidFill>
                <a:latin typeface="Roboto" panose="020B0604020202020204" charset="0"/>
                <a:ea typeface="Roboto" panose="020B0604020202020204" charset="0"/>
                <a:cs typeface="Roboto" panose="020B0604020202020204" charset="0"/>
              </a:rPr>
              <a:t>s</a:t>
            </a:r>
            <a:r>
              <a:rPr sz="1600" spc="0" dirty="0" smtClean="0">
                <a:solidFill>
                  <a:srgbClr val="D23369"/>
                </a:solidFill>
                <a:latin typeface="Roboto" panose="020B0604020202020204" charset="0"/>
                <a:ea typeface="Roboto" panose="020B0604020202020204" charset="0"/>
                <a:cs typeface="Roboto" panose="020B0604020202020204" charset="0"/>
              </a:rPr>
              <a:t>t</a:t>
            </a:r>
            <a:r>
              <a:rPr sz="1600" spc="-5" dirty="0" smtClean="0">
                <a:solidFill>
                  <a:srgbClr val="D23369"/>
                </a:solidFill>
                <a:latin typeface="Roboto" panose="020B0604020202020204" charset="0"/>
                <a:ea typeface="Roboto" panose="020B0604020202020204" charset="0"/>
                <a:cs typeface="Roboto" panose="020B0604020202020204" charset="0"/>
              </a:rPr>
              <a:t>r</a:t>
            </a:r>
            <a:r>
              <a:rPr sz="1600" spc="0" dirty="0" smtClean="0">
                <a:solidFill>
                  <a:srgbClr val="D23369"/>
                </a:solidFill>
                <a:latin typeface="Roboto" panose="020B0604020202020204" charset="0"/>
                <a:ea typeface="Roboto" panose="020B0604020202020204" charset="0"/>
                <a:cs typeface="Roboto" panose="020B0604020202020204" charset="0"/>
              </a:rPr>
              <a:t>uct</a:t>
            </a:r>
            <a:r>
              <a:rPr sz="1600" spc="-5" dirty="0" smtClean="0">
                <a:solidFill>
                  <a:srgbClr val="D23369"/>
                </a:solidFill>
                <a:latin typeface="Roboto" panose="020B0604020202020204" charset="0"/>
                <a:ea typeface="Roboto" panose="020B0604020202020204" charset="0"/>
                <a:cs typeface="Roboto" panose="020B0604020202020204" charset="0"/>
              </a:rPr>
              <a:t>o</a:t>
            </a:r>
            <a:r>
              <a:rPr sz="1600" spc="-10" dirty="0" smtClean="0">
                <a:solidFill>
                  <a:srgbClr val="D23369"/>
                </a:solidFill>
                <a:latin typeface="Roboto" panose="020B0604020202020204" charset="0"/>
                <a:ea typeface="Roboto" panose="020B0604020202020204" charset="0"/>
                <a:cs typeface="Roboto" panose="020B0604020202020204" charset="0"/>
              </a:rPr>
              <a:t>r de </a:t>
            </a:r>
            <a:r>
              <a:rPr sz="1600" spc="-15" dirty="0" smtClean="0">
                <a:solidFill>
                  <a:srgbClr val="D23369"/>
                </a:solidFill>
                <a:latin typeface="Roboto" panose="020B0604020202020204" charset="0"/>
                <a:ea typeface="Roboto" panose="020B0604020202020204" charset="0"/>
                <a:cs typeface="Roboto" panose="020B0604020202020204" charset="0"/>
              </a:rPr>
              <a:t>l</a:t>
            </a:r>
            <a:r>
              <a:rPr sz="1600" spc="0" dirty="0" smtClean="0">
                <a:solidFill>
                  <a:srgbClr val="D23369"/>
                </a:solidFill>
                <a:latin typeface="Roboto" panose="020B0604020202020204" charset="0"/>
                <a:ea typeface="Roboto" panose="020B0604020202020204" charset="0"/>
                <a:cs typeface="Roboto" panose="020B0604020202020204" charset="0"/>
              </a:rPr>
              <a:t>a c</a:t>
            </a:r>
            <a:r>
              <a:rPr sz="1600" spc="-5" dirty="0" smtClean="0">
                <a:solidFill>
                  <a:srgbClr val="D23369"/>
                </a:solidFill>
                <a:latin typeface="Roboto" panose="020B0604020202020204" charset="0"/>
                <a:ea typeface="Roboto" panose="020B0604020202020204" charset="0"/>
                <a:cs typeface="Roboto" panose="020B0604020202020204" charset="0"/>
              </a:rPr>
              <a:t>l</a:t>
            </a:r>
            <a:r>
              <a:rPr sz="1600" spc="0" dirty="0" smtClean="0">
                <a:solidFill>
                  <a:srgbClr val="D23369"/>
                </a:solidFill>
                <a:latin typeface="Roboto" panose="020B0604020202020204" charset="0"/>
                <a:ea typeface="Roboto" panose="020B0604020202020204" charset="0"/>
                <a:cs typeface="Roboto" panose="020B0604020202020204" charset="0"/>
              </a:rPr>
              <a:t>a</a:t>
            </a:r>
            <a:r>
              <a:rPr sz="1600" spc="-5" dirty="0" smtClean="0">
                <a:solidFill>
                  <a:srgbClr val="D23369"/>
                </a:solidFill>
                <a:latin typeface="Roboto" panose="020B0604020202020204" charset="0"/>
                <a:ea typeface="Roboto" panose="020B0604020202020204" charset="0"/>
                <a:cs typeface="Roboto" panose="020B0604020202020204" charset="0"/>
              </a:rPr>
              <a:t>s</a:t>
            </a:r>
            <a:r>
              <a:rPr sz="1600" spc="0" dirty="0" smtClean="0">
                <a:solidFill>
                  <a:srgbClr val="D23369"/>
                </a:solidFill>
                <a:latin typeface="Roboto" panose="020B0604020202020204" charset="0"/>
                <a:ea typeface="Roboto" panose="020B0604020202020204" charset="0"/>
                <a:cs typeface="Roboto" panose="020B0604020202020204" charset="0"/>
              </a:rPr>
              <a:t>e</a:t>
            </a:r>
            <a:r>
              <a:rPr sz="1600" spc="-105" dirty="0" smtClean="0">
                <a:solidFill>
                  <a:srgbClr val="D23369"/>
                </a:solidFill>
                <a:latin typeface="Roboto" panose="020B0604020202020204" charset="0"/>
                <a:ea typeface="Roboto" panose="020B0604020202020204" charset="0"/>
                <a:cs typeface="Roboto" panose="020B0604020202020204" charset="0"/>
              </a:rPr>
              <a:t> </a:t>
            </a:r>
            <a:r>
              <a:rPr sz="1600" spc="-20" dirty="0" smtClean="0">
                <a:solidFill>
                  <a:srgbClr val="D23369"/>
                </a:solidFill>
                <a:latin typeface="Roboto" panose="020B0604020202020204" charset="0"/>
                <a:ea typeface="Roboto" panose="020B0604020202020204" charset="0"/>
                <a:cs typeface="Roboto" panose="020B0604020202020204" charset="0"/>
              </a:rPr>
              <a:t>A</a:t>
            </a:r>
            <a:r>
              <a:rPr sz="1600" spc="0" dirty="0" smtClean="0">
                <a:solidFill>
                  <a:srgbClr val="D23369"/>
                </a:solidFill>
                <a:latin typeface="Roboto" panose="020B0604020202020204" charset="0"/>
                <a:ea typeface="Roboto" panose="020B0604020202020204" charset="0"/>
                <a:cs typeface="Roboto" panose="020B0604020202020204" charset="0"/>
              </a:rPr>
              <a:t>daptad</a:t>
            </a:r>
            <a:r>
              <a:rPr sz="1600" spc="-5" dirty="0" smtClean="0">
                <a:solidFill>
                  <a:srgbClr val="D23369"/>
                </a:solidFill>
                <a:latin typeface="Roboto" panose="020B0604020202020204" charset="0"/>
                <a:ea typeface="Roboto" panose="020B0604020202020204" charset="0"/>
                <a:cs typeface="Roboto" panose="020B0604020202020204" charset="0"/>
              </a:rPr>
              <a:t>o</a:t>
            </a:r>
            <a:r>
              <a:rPr sz="1600" spc="-10" dirty="0" smtClean="0">
                <a:solidFill>
                  <a:srgbClr val="D23369"/>
                </a:solidFill>
                <a:latin typeface="Roboto" panose="020B0604020202020204" charset="0"/>
                <a:ea typeface="Roboto" panose="020B0604020202020204" charset="0"/>
                <a:cs typeface="Roboto" panose="020B0604020202020204" charset="0"/>
              </a:rPr>
              <a:t>r</a:t>
            </a:r>
            <a:endParaRPr sz="1600" dirty="0">
              <a:solidFill>
                <a:srgbClr val="D23369"/>
              </a:solidFill>
              <a:latin typeface="Roboto" panose="020B0604020202020204" charset="0"/>
              <a:ea typeface="Roboto" panose="020B0604020202020204" charset="0"/>
              <a:cs typeface="Roboto" panose="020B0604020202020204" charset="0"/>
            </a:endParaRPr>
          </a:p>
          <a:p>
            <a:pPr lvl="1">
              <a:lnSpc>
                <a:spcPts val="700"/>
              </a:lnSpc>
              <a:spcBef>
                <a:spcPts val="19"/>
              </a:spcBef>
              <a:buClr>
                <a:srgbClr val="FFFFFF"/>
              </a:buClr>
              <a:buFont typeface="Arial"/>
              <a:buChar char="●"/>
            </a:pPr>
            <a:endParaRPr sz="1600" dirty="0">
              <a:solidFill>
                <a:srgbClr val="D23369"/>
              </a:solidFill>
              <a:latin typeface="Roboto" panose="020B0604020202020204" charset="0"/>
              <a:ea typeface="Roboto" panose="020B0604020202020204" charset="0"/>
              <a:cs typeface="Roboto" panose="020B0604020202020204" charset="0"/>
            </a:endParaRPr>
          </a:p>
          <a:p>
            <a:pPr marL="584200" marR="1418590" lvl="1" indent="-292100">
              <a:lnSpc>
                <a:spcPts val="2000"/>
              </a:lnSpc>
              <a:buClr>
                <a:srgbClr val="FFFFFF"/>
              </a:buClr>
              <a:buFont typeface="Arial"/>
              <a:buChar char="●"/>
              <a:tabLst>
                <a:tab pos="586740" algn="l"/>
              </a:tabLst>
            </a:pPr>
            <a:r>
              <a:rPr sz="1600" dirty="0" smtClean="0">
                <a:solidFill>
                  <a:srgbClr val="D23369"/>
                </a:solidFill>
                <a:latin typeface="Roboto" panose="020B0604020202020204" charset="0"/>
                <a:ea typeface="Roboto" panose="020B0604020202020204" charset="0"/>
                <a:cs typeface="Roboto" panose="020B0604020202020204" charset="0"/>
              </a:rPr>
              <a:t>4. </a:t>
            </a:r>
            <a:r>
              <a:rPr sz="1600" spc="-15" dirty="0" smtClean="0">
                <a:solidFill>
                  <a:srgbClr val="D23369"/>
                </a:solidFill>
                <a:latin typeface="Roboto" panose="020B0604020202020204" charset="0"/>
                <a:ea typeface="Roboto" panose="020B0604020202020204" charset="0"/>
                <a:cs typeface="Roboto" panose="020B0604020202020204" charset="0"/>
              </a:rPr>
              <a:t>Cr</a:t>
            </a:r>
            <a:r>
              <a:rPr sz="1600" spc="0" dirty="0" smtClean="0">
                <a:solidFill>
                  <a:srgbClr val="D23369"/>
                </a:solidFill>
                <a:latin typeface="Roboto" panose="020B0604020202020204" charset="0"/>
                <a:ea typeface="Roboto" panose="020B0604020202020204" charset="0"/>
                <a:cs typeface="Roboto" panose="020B0604020202020204" charset="0"/>
              </a:rPr>
              <a:t>ea el</a:t>
            </a:r>
            <a:r>
              <a:rPr sz="1600" spc="-5" dirty="0" smtClean="0">
                <a:solidFill>
                  <a:srgbClr val="D23369"/>
                </a:solidFill>
                <a:latin typeface="Roboto" panose="020B0604020202020204" charset="0"/>
                <a:ea typeface="Roboto" panose="020B0604020202020204" charset="0"/>
                <a:cs typeface="Roboto" panose="020B0604020202020204" charset="0"/>
              </a:rPr>
              <a:t> </a:t>
            </a:r>
            <a:r>
              <a:rPr sz="1600" spc="-10" dirty="0" smtClean="0">
                <a:solidFill>
                  <a:srgbClr val="D23369"/>
                </a:solidFill>
                <a:latin typeface="Roboto" panose="020B0604020202020204" charset="0"/>
                <a:ea typeface="Roboto" panose="020B0604020202020204" charset="0"/>
                <a:cs typeface="Roboto" panose="020B0604020202020204" charset="0"/>
              </a:rPr>
              <a:t>c</a:t>
            </a:r>
            <a:r>
              <a:rPr sz="1600" spc="-20" dirty="0" smtClean="0">
                <a:solidFill>
                  <a:srgbClr val="D23369"/>
                </a:solidFill>
                <a:latin typeface="Roboto" panose="020B0604020202020204" charset="0"/>
                <a:ea typeface="Roboto" panose="020B0604020202020204" charset="0"/>
                <a:cs typeface="Roboto" panose="020B0604020202020204" charset="0"/>
              </a:rPr>
              <a:t>o</a:t>
            </a:r>
            <a:r>
              <a:rPr sz="1600" spc="0" dirty="0" smtClean="0">
                <a:solidFill>
                  <a:srgbClr val="D23369"/>
                </a:solidFill>
                <a:latin typeface="Roboto" panose="020B0604020202020204" charset="0"/>
                <a:ea typeface="Roboto" panose="020B0604020202020204" charset="0"/>
                <a:cs typeface="Roboto" panose="020B0604020202020204" charset="0"/>
              </a:rPr>
              <a:t>n</a:t>
            </a:r>
            <a:r>
              <a:rPr sz="1600" spc="-5" dirty="0" smtClean="0">
                <a:solidFill>
                  <a:srgbClr val="D23369"/>
                </a:solidFill>
                <a:latin typeface="Roboto" panose="020B0604020202020204" charset="0"/>
                <a:ea typeface="Roboto" panose="020B0604020202020204" charset="0"/>
                <a:cs typeface="Roboto" panose="020B0604020202020204" charset="0"/>
              </a:rPr>
              <a:t>s</a:t>
            </a:r>
            <a:r>
              <a:rPr sz="1600" spc="0" dirty="0" smtClean="0">
                <a:solidFill>
                  <a:srgbClr val="D23369"/>
                </a:solidFill>
                <a:latin typeface="Roboto" panose="020B0604020202020204" charset="0"/>
                <a:ea typeface="Roboto" panose="020B0604020202020204" charset="0"/>
                <a:cs typeface="Roboto" panose="020B0604020202020204" charset="0"/>
              </a:rPr>
              <a:t>t</a:t>
            </a:r>
            <a:r>
              <a:rPr sz="1600" spc="-5" dirty="0" smtClean="0">
                <a:solidFill>
                  <a:srgbClr val="D23369"/>
                </a:solidFill>
                <a:latin typeface="Roboto" panose="020B0604020202020204" charset="0"/>
                <a:ea typeface="Roboto" panose="020B0604020202020204" charset="0"/>
                <a:cs typeface="Roboto" panose="020B0604020202020204" charset="0"/>
              </a:rPr>
              <a:t>r</a:t>
            </a:r>
            <a:r>
              <a:rPr sz="1600" spc="0" dirty="0" smtClean="0">
                <a:solidFill>
                  <a:srgbClr val="D23369"/>
                </a:solidFill>
                <a:latin typeface="Roboto" panose="020B0604020202020204" charset="0"/>
                <a:ea typeface="Roboto" panose="020B0604020202020204" charset="0"/>
                <a:cs typeface="Roboto" panose="020B0604020202020204" charset="0"/>
              </a:rPr>
              <a:t>uct</a:t>
            </a:r>
            <a:r>
              <a:rPr sz="1600" spc="-5" dirty="0" smtClean="0">
                <a:solidFill>
                  <a:srgbClr val="D23369"/>
                </a:solidFill>
                <a:latin typeface="Roboto" panose="020B0604020202020204" charset="0"/>
                <a:ea typeface="Roboto" panose="020B0604020202020204" charset="0"/>
                <a:cs typeface="Roboto" panose="020B0604020202020204" charset="0"/>
              </a:rPr>
              <a:t>o</a:t>
            </a:r>
            <a:r>
              <a:rPr sz="1600" spc="-10" dirty="0" smtClean="0">
                <a:solidFill>
                  <a:srgbClr val="D23369"/>
                </a:solidFill>
                <a:latin typeface="Roboto" panose="020B0604020202020204" charset="0"/>
                <a:ea typeface="Roboto" panose="020B0604020202020204" charset="0"/>
                <a:cs typeface="Roboto" panose="020B0604020202020204" charset="0"/>
              </a:rPr>
              <a:t>r de </a:t>
            </a:r>
            <a:r>
              <a:rPr sz="1600" spc="-15" dirty="0" smtClean="0">
                <a:solidFill>
                  <a:srgbClr val="D23369"/>
                </a:solidFill>
                <a:latin typeface="Roboto" panose="020B0604020202020204" charset="0"/>
                <a:ea typeface="Roboto" panose="020B0604020202020204" charset="0"/>
                <a:cs typeface="Roboto" panose="020B0604020202020204" charset="0"/>
              </a:rPr>
              <a:t>l</a:t>
            </a:r>
            <a:r>
              <a:rPr sz="1600" spc="0" dirty="0" smtClean="0">
                <a:solidFill>
                  <a:srgbClr val="D23369"/>
                </a:solidFill>
                <a:latin typeface="Roboto" panose="020B0604020202020204" charset="0"/>
                <a:ea typeface="Roboto" panose="020B0604020202020204" charset="0"/>
                <a:cs typeface="Roboto" panose="020B0604020202020204" charset="0"/>
              </a:rPr>
              <a:t>a c</a:t>
            </a:r>
            <a:r>
              <a:rPr sz="1600" spc="-5" dirty="0" smtClean="0">
                <a:solidFill>
                  <a:srgbClr val="D23369"/>
                </a:solidFill>
                <a:latin typeface="Roboto" panose="020B0604020202020204" charset="0"/>
                <a:ea typeface="Roboto" panose="020B0604020202020204" charset="0"/>
                <a:cs typeface="Roboto" panose="020B0604020202020204" charset="0"/>
              </a:rPr>
              <a:t>l</a:t>
            </a:r>
            <a:r>
              <a:rPr sz="1600" spc="0" dirty="0" smtClean="0">
                <a:solidFill>
                  <a:srgbClr val="D23369"/>
                </a:solidFill>
                <a:latin typeface="Roboto" panose="020B0604020202020204" charset="0"/>
                <a:ea typeface="Roboto" panose="020B0604020202020204" charset="0"/>
                <a:cs typeface="Roboto" panose="020B0604020202020204" charset="0"/>
              </a:rPr>
              <a:t>a</a:t>
            </a:r>
            <a:r>
              <a:rPr sz="1600" spc="-5" dirty="0" smtClean="0">
                <a:solidFill>
                  <a:srgbClr val="D23369"/>
                </a:solidFill>
                <a:latin typeface="Roboto" panose="020B0604020202020204" charset="0"/>
                <a:ea typeface="Roboto" panose="020B0604020202020204" charset="0"/>
                <a:cs typeface="Roboto" panose="020B0604020202020204" charset="0"/>
              </a:rPr>
              <a:t>s</a:t>
            </a:r>
            <a:r>
              <a:rPr sz="1600" spc="0" dirty="0" smtClean="0">
                <a:solidFill>
                  <a:srgbClr val="D23369"/>
                </a:solidFill>
                <a:latin typeface="Roboto" panose="020B0604020202020204" charset="0"/>
                <a:ea typeface="Roboto" panose="020B0604020202020204" charset="0"/>
                <a:cs typeface="Roboto" panose="020B0604020202020204" charset="0"/>
              </a:rPr>
              <a:t>e que</a:t>
            </a:r>
            <a:r>
              <a:rPr sz="1600" spc="-5" dirty="0" smtClean="0">
                <a:solidFill>
                  <a:srgbClr val="D23369"/>
                </a:solidFill>
                <a:latin typeface="Roboto" panose="020B0604020202020204" charset="0"/>
                <a:ea typeface="Roboto" panose="020B0604020202020204" charset="0"/>
                <a:cs typeface="Roboto" panose="020B0604020202020204" charset="0"/>
              </a:rPr>
              <a:t> </a:t>
            </a:r>
            <a:r>
              <a:rPr sz="1600" spc="0" dirty="0" smtClean="0">
                <a:solidFill>
                  <a:srgbClr val="D23369"/>
                </a:solidFill>
                <a:latin typeface="Roboto" panose="020B0604020202020204" charset="0"/>
                <a:ea typeface="Roboto" panose="020B0604020202020204" charset="0"/>
                <a:cs typeface="Roboto" panose="020B0604020202020204" charset="0"/>
              </a:rPr>
              <a:t>he</a:t>
            </a:r>
            <a:r>
              <a:rPr sz="1600" spc="-5" dirty="0" smtClean="0">
                <a:solidFill>
                  <a:srgbClr val="D23369"/>
                </a:solidFill>
                <a:latin typeface="Roboto" panose="020B0604020202020204" charset="0"/>
                <a:ea typeface="Roboto" panose="020B0604020202020204" charset="0"/>
                <a:cs typeface="Roboto" panose="020B0604020202020204" charset="0"/>
              </a:rPr>
              <a:t>r</a:t>
            </a:r>
            <a:r>
              <a:rPr sz="1600" spc="0" dirty="0" smtClean="0">
                <a:solidFill>
                  <a:srgbClr val="D23369"/>
                </a:solidFill>
                <a:latin typeface="Roboto" panose="020B0604020202020204" charset="0"/>
                <a:ea typeface="Roboto" panose="020B0604020202020204" charset="0"/>
                <a:cs typeface="Roboto" panose="020B0604020202020204" charset="0"/>
              </a:rPr>
              <a:t>eda</a:t>
            </a:r>
            <a:r>
              <a:rPr sz="1600" spc="-5" dirty="0" smtClean="0">
                <a:solidFill>
                  <a:srgbClr val="D23369"/>
                </a:solidFill>
                <a:latin typeface="Roboto" panose="020B0604020202020204" charset="0"/>
                <a:ea typeface="Roboto" panose="020B0604020202020204" charset="0"/>
                <a:cs typeface="Roboto" panose="020B0604020202020204" charset="0"/>
              </a:rPr>
              <a:t> </a:t>
            </a:r>
            <a:r>
              <a:rPr sz="1600" spc="0" dirty="0" smtClean="0">
                <a:solidFill>
                  <a:srgbClr val="D23369"/>
                </a:solidFill>
                <a:latin typeface="Roboto" panose="020B0604020202020204" charset="0"/>
                <a:ea typeface="Roboto" panose="020B0604020202020204" charset="0"/>
                <a:cs typeface="Roboto" panose="020B0604020202020204" charset="0"/>
              </a:rPr>
              <a:t>de </a:t>
            </a:r>
            <a:r>
              <a:rPr sz="1600" spc="-15" dirty="0" smtClean="0">
                <a:solidFill>
                  <a:srgbClr val="D23369"/>
                </a:solidFill>
                <a:latin typeface="Roboto" panose="020B0604020202020204" charset="0"/>
                <a:ea typeface="Roboto" panose="020B0604020202020204" charset="0"/>
                <a:cs typeface="Roboto" panose="020B0604020202020204" charset="0"/>
              </a:rPr>
              <a:t>SQLiteOpenHe</a:t>
            </a:r>
            <a:r>
              <a:rPr sz="1600" spc="-10" dirty="0" smtClean="0">
                <a:solidFill>
                  <a:srgbClr val="D23369"/>
                </a:solidFill>
                <a:latin typeface="Roboto" panose="020B0604020202020204" charset="0"/>
                <a:ea typeface="Roboto" panose="020B0604020202020204" charset="0"/>
                <a:cs typeface="Roboto" panose="020B0604020202020204" charset="0"/>
              </a:rPr>
              <a:t>lper</a:t>
            </a:r>
            <a:endParaRPr sz="1600" dirty="0">
              <a:solidFill>
                <a:srgbClr val="D23369"/>
              </a:solidFill>
              <a:latin typeface="Roboto" panose="020B0604020202020204" charset="0"/>
              <a:ea typeface="Roboto" panose="020B0604020202020204" charset="0"/>
              <a:cs typeface="Roboto" panose="020B0604020202020204" charset="0"/>
            </a:endParaRPr>
          </a:p>
          <a:p>
            <a:pPr marL="587375" lvl="1" indent="-295275">
              <a:lnSpc>
                <a:spcPct val="100000"/>
              </a:lnSpc>
              <a:spcBef>
                <a:spcPts val="400"/>
              </a:spcBef>
              <a:buClr>
                <a:srgbClr val="FFFFFF"/>
              </a:buClr>
              <a:buFont typeface="Arial"/>
              <a:buChar char="●"/>
              <a:tabLst>
                <a:tab pos="586740" algn="l"/>
              </a:tabLst>
            </a:pPr>
            <a:r>
              <a:rPr sz="1600" dirty="0" smtClean="0">
                <a:solidFill>
                  <a:srgbClr val="D23369"/>
                </a:solidFill>
                <a:latin typeface="Roboto" panose="020B0604020202020204" charset="0"/>
                <a:ea typeface="Roboto" panose="020B0604020202020204" charset="0"/>
                <a:cs typeface="Roboto" panose="020B0604020202020204" charset="0"/>
              </a:rPr>
              <a:t>5.</a:t>
            </a:r>
            <a:r>
              <a:rPr sz="1600" spc="-5" dirty="0" smtClean="0">
                <a:solidFill>
                  <a:srgbClr val="D23369"/>
                </a:solidFill>
                <a:latin typeface="Roboto" panose="020B0604020202020204" charset="0"/>
                <a:ea typeface="Roboto" panose="020B0604020202020204" charset="0"/>
                <a:cs typeface="Roboto" panose="020B0604020202020204" charset="0"/>
              </a:rPr>
              <a:t> </a:t>
            </a:r>
            <a:r>
              <a:rPr sz="1600" spc="-10" dirty="0" smtClean="0">
                <a:solidFill>
                  <a:srgbClr val="D23369"/>
                </a:solidFill>
                <a:latin typeface="Roboto" panose="020B0604020202020204" charset="0"/>
                <a:ea typeface="Roboto" panose="020B0604020202020204" charset="0"/>
                <a:cs typeface="Roboto" panose="020B0604020202020204" charset="0"/>
              </a:rPr>
              <a:t>Sobreescribe l</a:t>
            </a:r>
            <a:r>
              <a:rPr sz="1600" spc="-20" dirty="0" smtClean="0">
                <a:solidFill>
                  <a:srgbClr val="D23369"/>
                </a:solidFill>
                <a:latin typeface="Roboto" panose="020B0604020202020204" charset="0"/>
                <a:ea typeface="Roboto" panose="020B0604020202020204" charset="0"/>
                <a:cs typeface="Roboto" panose="020B0604020202020204" charset="0"/>
              </a:rPr>
              <a:t>o</a:t>
            </a:r>
            <a:r>
              <a:rPr sz="1600" spc="-10" dirty="0" smtClean="0">
                <a:solidFill>
                  <a:srgbClr val="D23369"/>
                </a:solidFill>
                <a:latin typeface="Roboto" panose="020B0604020202020204" charset="0"/>
                <a:ea typeface="Roboto" panose="020B0604020202020204" charset="0"/>
                <a:cs typeface="Roboto" panose="020B0604020202020204" charset="0"/>
              </a:rPr>
              <a:t>s</a:t>
            </a:r>
            <a:r>
              <a:rPr sz="1600" spc="-5" dirty="0" smtClean="0">
                <a:solidFill>
                  <a:srgbClr val="D23369"/>
                </a:solidFill>
                <a:latin typeface="Roboto" panose="020B0604020202020204" charset="0"/>
                <a:ea typeface="Roboto" panose="020B0604020202020204" charset="0"/>
                <a:cs typeface="Roboto" panose="020B0604020202020204" charset="0"/>
              </a:rPr>
              <a:t> </a:t>
            </a:r>
            <a:r>
              <a:rPr sz="1600" spc="0" dirty="0" smtClean="0">
                <a:solidFill>
                  <a:srgbClr val="D23369"/>
                </a:solidFill>
                <a:latin typeface="Roboto" panose="020B0604020202020204" charset="0"/>
                <a:ea typeface="Roboto" panose="020B0604020202020204" charset="0"/>
                <a:cs typeface="Roboto" panose="020B0604020202020204" charset="0"/>
              </a:rPr>
              <a:t>mét</a:t>
            </a:r>
            <a:r>
              <a:rPr sz="1600" spc="-5" dirty="0" smtClean="0">
                <a:solidFill>
                  <a:srgbClr val="D23369"/>
                </a:solidFill>
                <a:latin typeface="Roboto" panose="020B0604020202020204" charset="0"/>
                <a:ea typeface="Roboto" panose="020B0604020202020204" charset="0"/>
                <a:cs typeface="Roboto" panose="020B0604020202020204" charset="0"/>
              </a:rPr>
              <a:t>o</a:t>
            </a:r>
            <a:r>
              <a:rPr sz="1600" spc="-15" dirty="0" smtClean="0">
                <a:solidFill>
                  <a:srgbClr val="D23369"/>
                </a:solidFill>
                <a:latin typeface="Roboto" panose="020B0604020202020204" charset="0"/>
                <a:ea typeface="Roboto" panose="020B0604020202020204" charset="0"/>
                <a:cs typeface="Roboto" panose="020B0604020202020204" charset="0"/>
              </a:rPr>
              <a:t>d</a:t>
            </a:r>
            <a:r>
              <a:rPr sz="1600" spc="-20" dirty="0" smtClean="0">
                <a:solidFill>
                  <a:srgbClr val="D23369"/>
                </a:solidFill>
                <a:latin typeface="Roboto" panose="020B0604020202020204" charset="0"/>
                <a:ea typeface="Roboto" panose="020B0604020202020204" charset="0"/>
                <a:cs typeface="Roboto" panose="020B0604020202020204" charset="0"/>
              </a:rPr>
              <a:t>o</a:t>
            </a:r>
            <a:r>
              <a:rPr sz="1600" spc="-10" dirty="0" smtClean="0">
                <a:solidFill>
                  <a:srgbClr val="D23369"/>
                </a:solidFill>
                <a:latin typeface="Roboto" panose="020B0604020202020204" charset="0"/>
                <a:ea typeface="Roboto" panose="020B0604020202020204" charset="0"/>
                <a:cs typeface="Roboto" panose="020B0604020202020204" charset="0"/>
              </a:rPr>
              <a:t>s </a:t>
            </a:r>
            <a:r>
              <a:rPr sz="1600" spc="-5" dirty="0" smtClean="0">
                <a:solidFill>
                  <a:srgbClr val="D23369"/>
                </a:solidFill>
                <a:latin typeface="Roboto" panose="020B0604020202020204" charset="0"/>
                <a:ea typeface="Roboto" panose="020B0604020202020204" charset="0"/>
                <a:cs typeface="Roboto" panose="020B0604020202020204" charset="0"/>
              </a:rPr>
              <a:t>o</a:t>
            </a:r>
            <a:r>
              <a:rPr sz="1600" spc="0" dirty="0" smtClean="0">
                <a:solidFill>
                  <a:srgbClr val="D23369"/>
                </a:solidFill>
                <a:latin typeface="Roboto" panose="020B0604020202020204" charset="0"/>
                <a:ea typeface="Roboto" panose="020B0604020202020204" charset="0"/>
                <a:cs typeface="Roboto" panose="020B0604020202020204" charset="0"/>
              </a:rPr>
              <a:t>nC</a:t>
            </a:r>
            <a:r>
              <a:rPr sz="1600" spc="-5" dirty="0" smtClean="0">
                <a:solidFill>
                  <a:srgbClr val="D23369"/>
                </a:solidFill>
                <a:latin typeface="Roboto" panose="020B0604020202020204" charset="0"/>
                <a:ea typeface="Roboto" panose="020B0604020202020204" charset="0"/>
                <a:cs typeface="Roboto" panose="020B0604020202020204" charset="0"/>
              </a:rPr>
              <a:t>r</a:t>
            </a:r>
            <a:r>
              <a:rPr sz="1600" spc="0" dirty="0" smtClean="0">
                <a:solidFill>
                  <a:srgbClr val="D23369"/>
                </a:solidFill>
                <a:latin typeface="Roboto" panose="020B0604020202020204" charset="0"/>
                <a:ea typeface="Roboto" panose="020B0604020202020204" charset="0"/>
                <a:cs typeface="Roboto" panose="020B0604020202020204" charset="0"/>
              </a:rPr>
              <a:t>eat</a:t>
            </a:r>
            <a:r>
              <a:rPr sz="1600" spc="-5" dirty="0" smtClean="0">
                <a:solidFill>
                  <a:srgbClr val="D23369"/>
                </a:solidFill>
                <a:latin typeface="Roboto" panose="020B0604020202020204" charset="0"/>
                <a:ea typeface="Roboto" panose="020B0604020202020204" charset="0"/>
                <a:cs typeface="Roboto" panose="020B0604020202020204" charset="0"/>
              </a:rPr>
              <a:t>e</a:t>
            </a:r>
            <a:r>
              <a:rPr sz="1600" spc="0" dirty="0" smtClean="0">
                <a:solidFill>
                  <a:srgbClr val="D23369"/>
                </a:solidFill>
                <a:latin typeface="Roboto" panose="020B0604020202020204" charset="0"/>
                <a:ea typeface="Roboto" panose="020B0604020202020204" charset="0"/>
                <a:cs typeface="Roboto" panose="020B0604020202020204" charset="0"/>
              </a:rPr>
              <a:t>() y/o</a:t>
            </a:r>
            <a:r>
              <a:rPr sz="1600" spc="-5" dirty="0" smtClean="0">
                <a:solidFill>
                  <a:srgbClr val="D23369"/>
                </a:solidFill>
                <a:latin typeface="Roboto" panose="020B0604020202020204" charset="0"/>
                <a:ea typeface="Roboto" panose="020B0604020202020204" charset="0"/>
                <a:cs typeface="Roboto" panose="020B0604020202020204" charset="0"/>
              </a:rPr>
              <a:t> </a:t>
            </a:r>
            <a:r>
              <a:rPr sz="1600" spc="-15" dirty="0" smtClean="0">
                <a:solidFill>
                  <a:srgbClr val="D23369"/>
                </a:solidFill>
                <a:latin typeface="Roboto" panose="020B0604020202020204" charset="0"/>
                <a:ea typeface="Roboto" panose="020B0604020202020204" charset="0"/>
                <a:cs typeface="Roboto" panose="020B0604020202020204" charset="0"/>
              </a:rPr>
              <a:t>onUp</a:t>
            </a:r>
            <a:r>
              <a:rPr sz="1600" spc="-10" dirty="0" smtClean="0">
                <a:solidFill>
                  <a:srgbClr val="D23369"/>
                </a:solidFill>
                <a:latin typeface="Roboto" panose="020B0604020202020204" charset="0"/>
                <a:ea typeface="Roboto" panose="020B0604020202020204" charset="0"/>
                <a:cs typeface="Roboto" panose="020B0604020202020204" charset="0"/>
              </a:rPr>
              <a:t>grade()</a:t>
            </a:r>
            <a:endParaRPr sz="1600" dirty="0">
              <a:solidFill>
                <a:srgbClr val="D23369"/>
              </a:solidFill>
              <a:latin typeface="Roboto" panose="020B0604020202020204" charset="0"/>
              <a:ea typeface="Roboto" panose="020B0604020202020204" charset="0"/>
              <a:cs typeface="Roboto" panose="020B0604020202020204" charset="0"/>
            </a:endParaRPr>
          </a:p>
          <a:p>
            <a:pPr marL="587375" lvl="1" indent="-295275">
              <a:lnSpc>
                <a:spcPct val="100000"/>
              </a:lnSpc>
              <a:spcBef>
                <a:spcPts val="320"/>
              </a:spcBef>
              <a:buClr>
                <a:srgbClr val="FFFFFF"/>
              </a:buClr>
              <a:buFont typeface="Arial"/>
              <a:buChar char="●"/>
              <a:tabLst>
                <a:tab pos="586740" algn="l"/>
              </a:tabLst>
            </a:pPr>
            <a:r>
              <a:rPr sz="1600" dirty="0" smtClean="0">
                <a:solidFill>
                  <a:srgbClr val="D23369"/>
                </a:solidFill>
                <a:latin typeface="Roboto" panose="020B0604020202020204" charset="0"/>
                <a:ea typeface="Roboto" panose="020B0604020202020204" charset="0"/>
                <a:cs typeface="Roboto" panose="020B0604020202020204" charset="0"/>
              </a:rPr>
              <a:t>6. </a:t>
            </a:r>
            <a:r>
              <a:rPr sz="1600" spc="-15" dirty="0" smtClean="0">
                <a:solidFill>
                  <a:srgbClr val="D23369"/>
                </a:solidFill>
                <a:latin typeface="Roboto" panose="020B0604020202020204" charset="0"/>
                <a:ea typeface="Roboto" panose="020B0604020202020204" charset="0"/>
                <a:cs typeface="Roboto" panose="020B0604020202020204" charset="0"/>
              </a:rPr>
              <a:t>Cr</a:t>
            </a:r>
            <a:r>
              <a:rPr sz="1600" spc="0" dirty="0" smtClean="0">
                <a:solidFill>
                  <a:srgbClr val="D23369"/>
                </a:solidFill>
                <a:latin typeface="Roboto" panose="020B0604020202020204" charset="0"/>
                <a:ea typeface="Roboto" panose="020B0604020202020204" charset="0"/>
                <a:cs typeface="Roboto" panose="020B0604020202020204" charset="0"/>
              </a:rPr>
              <a:t>ea el</a:t>
            </a:r>
            <a:r>
              <a:rPr sz="1600" spc="-5" dirty="0" smtClean="0">
                <a:solidFill>
                  <a:srgbClr val="D23369"/>
                </a:solidFill>
                <a:latin typeface="Roboto" panose="020B0604020202020204" charset="0"/>
                <a:ea typeface="Roboto" panose="020B0604020202020204" charset="0"/>
                <a:cs typeface="Roboto" panose="020B0604020202020204" charset="0"/>
              </a:rPr>
              <a:t> </a:t>
            </a:r>
            <a:r>
              <a:rPr sz="1600" spc="0" dirty="0" smtClean="0">
                <a:solidFill>
                  <a:srgbClr val="D23369"/>
                </a:solidFill>
                <a:latin typeface="Roboto" panose="020B0604020202020204" charset="0"/>
                <a:ea typeface="Roboto" panose="020B0604020202020204" charset="0"/>
                <a:cs typeface="Roboto" panose="020B0604020202020204" charset="0"/>
              </a:rPr>
              <a:t>mét</a:t>
            </a:r>
            <a:r>
              <a:rPr sz="1600" spc="-5" dirty="0" smtClean="0">
                <a:solidFill>
                  <a:srgbClr val="D23369"/>
                </a:solidFill>
                <a:latin typeface="Roboto" panose="020B0604020202020204" charset="0"/>
                <a:ea typeface="Roboto" panose="020B0604020202020204" charset="0"/>
                <a:cs typeface="Roboto" panose="020B0604020202020204" charset="0"/>
              </a:rPr>
              <a:t>o</a:t>
            </a:r>
            <a:r>
              <a:rPr sz="1600" spc="-15" dirty="0" smtClean="0">
                <a:solidFill>
                  <a:srgbClr val="D23369"/>
                </a:solidFill>
                <a:latin typeface="Roboto" panose="020B0604020202020204" charset="0"/>
                <a:ea typeface="Roboto" panose="020B0604020202020204" charset="0"/>
                <a:cs typeface="Roboto" panose="020B0604020202020204" charset="0"/>
              </a:rPr>
              <a:t>do </a:t>
            </a:r>
            <a:r>
              <a:rPr sz="1600" spc="-20" dirty="0" smtClean="0">
                <a:solidFill>
                  <a:srgbClr val="D23369"/>
                </a:solidFill>
                <a:latin typeface="Roboto" panose="020B0604020202020204" charset="0"/>
                <a:ea typeface="Roboto" panose="020B0604020202020204" charset="0"/>
                <a:cs typeface="Roboto" panose="020B0604020202020204" charset="0"/>
              </a:rPr>
              <a:t>o</a:t>
            </a:r>
            <a:r>
              <a:rPr sz="1600" spc="0" dirty="0" smtClean="0">
                <a:solidFill>
                  <a:srgbClr val="D23369"/>
                </a:solidFill>
                <a:latin typeface="Roboto" panose="020B0604020202020204" charset="0"/>
                <a:ea typeface="Roboto" panose="020B0604020202020204" charset="0"/>
                <a:cs typeface="Roboto" panose="020B0604020202020204" charset="0"/>
              </a:rPr>
              <a:t>pen()</a:t>
            </a:r>
            <a:endParaRPr sz="1600" dirty="0">
              <a:solidFill>
                <a:srgbClr val="D23369"/>
              </a:solidFill>
              <a:latin typeface="Roboto" panose="020B0604020202020204" charset="0"/>
              <a:ea typeface="Roboto" panose="020B0604020202020204" charset="0"/>
              <a:cs typeface="Roboto" panose="020B0604020202020204" charset="0"/>
            </a:endParaRPr>
          </a:p>
          <a:p>
            <a:pPr marL="587375" lvl="1" indent="-295275">
              <a:lnSpc>
                <a:spcPct val="100000"/>
              </a:lnSpc>
              <a:spcBef>
                <a:spcPts val="420"/>
              </a:spcBef>
              <a:buClr>
                <a:srgbClr val="FFFFFF"/>
              </a:buClr>
              <a:buFont typeface="Arial"/>
              <a:buChar char="●"/>
              <a:tabLst>
                <a:tab pos="586740" algn="l"/>
              </a:tabLst>
            </a:pPr>
            <a:r>
              <a:rPr sz="1600" dirty="0" smtClean="0">
                <a:solidFill>
                  <a:srgbClr val="D23369"/>
                </a:solidFill>
                <a:latin typeface="Roboto" panose="020B0604020202020204" charset="0"/>
                <a:ea typeface="Roboto" panose="020B0604020202020204" charset="0"/>
                <a:cs typeface="Roboto" panose="020B0604020202020204" charset="0"/>
              </a:rPr>
              <a:t>7. C</a:t>
            </a:r>
            <a:r>
              <a:rPr sz="1600" spc="-10" dirty="0" smtClean="0">
                <a:solidFill>
                  <a:srgbClr val="D23369"/>
                </a:solidFill>
                <a:latin typeface="Roboto" panose="020B0604020202020204" charset="0"/>
                <a:ea typeface="Roboto" panose="020B0604020202020204" charset="0"/>
                <a:cs typeface="Roboto" panose="020B0604020202020204" charset="0"/>
              </a:rPr>
              <a:t>rea las respectivas </a:t>
            </a:r>
            <a:r>
              <a:rPr sz="1600" spc="-15" dirty="0" smtClean="0">
                <a:solidFill>
                  <a:srgbClr val="D23369"/>
                </a:solidFill>
                <a:latin typeface="Roboto" panose="020B0604020202020204" charset="0"/>
                <a:ea typeface="Roboto" panose="020B0604020202020204" charset="0"/>
                <a:cs typeface="Roboto" panose="020B0604020202020204" charset="0"/>
              </a:rPr>
              <a:t>ope</a:t>
            </a:r>
            <a:r>
              <a:rPr sz="1600" spc="-10" dirty="0" smtClean="0">
                <a:solidFill>
                  <a:srgbClr val="D23369"/>
                </a:solidFill>
                <a:latin typeface="Roboto" panose="020B0604020202020204" charset="0"/>
                <a:ea typeface="Roboto" panose="020B0604020202020204" charset="0"/>
                <a:cs typeface="Roboto" panose="020B0604020202020204" charset="0"/>
              </a:rPr>
              <a:t>raci</a:t>
            </a:r>
            <a:r>
              <a:rPr sz="1600" spc="-15" dirty="0" smtClean="0">
                <a:solidFill>
                  <a:srgbClr val="D23369"/>
                </a:solidFill>
                <a:latin typeface="Roboto" panose="020B0604020202020204" charset="0"/>
                <a:ea typeface="Roboto" panose="020B0604020202020204" charset="0"/>
                <a:cs typeface="Roboto" panose="020B0604020202020204" charset="0"/>
              </a:rPr>
              <a:t>one</a:t>
            </a:r>
            <a:r>
              <a:rPr sz="1600" spc="-10" dirty="0" smtClean="0">
                <a:solidFill>
                  <a:srgbClr val="D23369"/>
                </a:solidFill>
                <a:latin typeface="Roboto" panose="020B0604020202020204" charset="0"/>
                <a:ea typeface="Roboto" panose="020B0604020202020204" charset="0"/>
                <a:cs typeface="Roboto" panose="020B0604020202020204" charset="0"/>
              </a:rPr>
              <a:t>s de un CR</a:t>
            </a:r>
            <a:r>
              <a:rPr sz="1600" spc="-5" dirty="0" smtClean="0">
                <a:solidFill>
                  <a:srgbClr val="D23369"/>
                </a:solidFill>
                <a:latin typeface="Roboto" panose="020B0604020202020204" charset="0"/>
                <a:ea typeface="Roboto" panose="020B0604020202020204" charset="0"/>
                <a:cs typeface="Roboto" panose="020B0604020202020204" charset="0"/>
              </a:rPr>
              <a:t>U</a:t>
            </a:r>
            <a:r>
              <a:rPr sz="1600" spc="0" dirty="0" smtClean="0">
                <a:solidFill>
                  <a:srgbClr val="D23369"/>
                </a:solidFill>
                <a:latin typeface="Roboto" panose="020B0604020202020204" charset="0"/>
                <a:ea typeface="Roboto" panose="020B0604020202020204" charset="0"/>
                <a:cs typeface="Roboto" panose="020B0604020202020204" charset="0"/>
              </a:rPr>
              <a:t>D</a:t>
            </a:r>
            <a:endParaRPr sz="1600" dirty="0">
              <a:solidFill>
                <a:srgbClr val="D23369"/>
              </a:solidFill>
              <a:latin typeface="Roboto" panose="020B0604020202020204" charset="0"/>
              <a:ea typeface="Roboto" panose="020B0604020202020204" charset="0"/>
              <a:cs typeface="Roboto" panose="020B0604020202020204" charset="0"/>
            </a:endParaRPr>
          </a:p>
        </p:txBody>
      </p:sp>
      <p:sp>
        <p:nvSpPr>
          <p:cNvPr id="6"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80026722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Datos</a:t>
            </a:r>
            <a:endParaRPr lang="es-MX" dirty="0"/>
          </a:p>
        </p:txBody>
      </p:sp>
      <p:sp>
        <p:nvSpPr>
          <p:cNvPr id="3" name="Marcador de texto 2"/>
          <p:cNvSpPr>
            <a:spLocks noGrp="1"/>
          </p:cNvSpPr>
          <p:nvPr>
            <p:ph type="body" idx="1"/>
          </p:nvPr>
        </p:nvSpPr>
        <p:spPr/>
        <p:txBody>
          <a:bodyPr/>
          <a:lstStyle/>
          <a:p>
            <a:r>
              <a:rPr lang="es-MX" dirty="0" smtClean="0"/>
              <a:t>Nombre: Fernanda Ochoa</a:t>
            </a:r>
          </a:p>
          <a:p>
            <a:r>
              <a:rPr lang="es-MX" dirty="0" smtClean="0"/>
              <a:t>Correo: </a:t>
            </a:r>
            <a:r>
              <a:rPr lang="es-MX" dirty="0" smtClean="0">
                <a:hlinkClick r:id="rId2"/>
              </a:rPr>
              <a:t>monsh8a@gmail.com</a:t>
            </a:r>
            <a:endParaRPr lang="es-MX" dirty="0" smtClean="0"/>
          </a:p>
          <a:p>
            <a:r>
              <a:rPr lang="es-MX" dirty="0" err="1" smtClean="0"/>
              <a:t>Linkedin</a:t>
            </a:r>
            <a:r>
              <a:rPr lang="es-MX" dirty="0" smtClean="0"/>
              <a:t>: linkedin.com/fernandaochoa8</a:t>
            </a:r>
          </a:p>
          <a:p>
            <a:r>
              <a:rPr lang="es-MX" dirty="0" err="1" smtClean="0"/>
              <a:t>Github</a:t>
            </a:r>
            <a:r>
              <a:rPr lang="es-MX" dirty="0" smtClean="0"/>
              <a:t>: github.com/</a:t>
            </a:r>
            <a:r>
              <a:rPr lang="es-MX" dirty="0" err="1" smtClean="0"/>
              <a:t>FernandaOchoa</a:t>
            </a:r>
            <a:endParaRPr lang="es-MX" dirty="0"/>
          </a:p>
        </p:txBody>
      </p:sp>
    </p:spTree>
    <p:extLst>
      <p:ext uri="{BB962C8B-B14F-4D97-AF65-F5344CB8AC3E}">
        <p14:creationId xmlns:p14="http://schemas.microsoft.com/office/powerpoint/2010/main" val="80438679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MX" dirty="0" smtClean="0"/>
              <a:t>Comunicación vía Internet</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2159008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MX" dirty="0" smtClean="0"/>
              <a:t>Consideraciones Previas</a:t>
            </a:r>
            <a:endParaRPr lang="es-MX" dirty="0"/>
          </a:p>
        </p:txBody>
      </p:sp>
      <p:sp>
        <p:nvSpPr>
          <p:cNvPr id="9" name="object 4"/>
          <p:cNvSpPr txBox="1"/>
          <p:nvPr/>
        </p:nvSpPr>
        <p:spPr>
          <a:xfrm>
            <a:off x="311700" y="1162685"/>
            <a:ext cx="6184043" cy="3980815"/>
          </a:xfrm>
          <a:prstGeom prst="rect">
            <a:avLst/>
          </a:prstGeom>
        </p:spPr>
        <p:txBody>
          <a:bodyPr vert="horz" wrap="square" lIns="0" tIns="0" rIns="0" bIns="0" rtlCol="0">
            <a:noAutofit/>
          </a:bodyPr>
          <a:lstStyle/>
          <a:p>
            <a:pPr marL="295275" indent="-282575">
              <a:lnSpc>
                <a:spcPct val="100000"/>
              </a:lnSpc>
              <a:buClr>
                <a:srgbClr val="FFFFFF"/>
              </a:buClr>
              <a:buFont typeface="Arial"/>
              <a:buChar char="●"/>
              <a:tabLst>
                <a:tab pos="294640" algn="l"/>
              </a:tabLst>
            </a:pPr>
            <a:r>
              <a:rPr sz="1700" spc="-10" dirty="0" smtClean="0">
                <a:solidFill>
                  <a:srgbClr val="D23369"/>
                </a:solidFill>
                <a:latin typeface="Trebuchet MS"/>
                <a:cs typeface="Trebuchet MS"/>
              </a:rPr>
              <a:t>Existen por lo menos 6 tamaños de panta</a:t>
            </a:r>
            <a:r>
              <a:rPr sz="1700" spc="-5" dirty="0" smtClean="0">
                <a:solidFill>
                  <a:srgbClr val="D23369"/>
                </a:solidFill>
                <a:latin typeface="Trebuchet MS"/>
                <a:cs typeface="Trebuchet MS"/>
              </a:rPr>
              <a:t>lla, a </a:t>
            </a:r>
            <a:r>
              <a:rPr sz="1700" spc="-10" dirty="0" smtClean="0">
                <a:solidFill>
                  <a:srgbClr val="D23369"/>
                </a:solidFill>
                <a:latin typeface="Trebuchet MS"/>
                <a:cs typeface="Trebuchet MS"/>
              </a:rPr>
              <a:t>saber:</a:t>
            </a:r>
            <a:endParaRPr sz="1700" dirty="0">
              <a:solidFill>
                <a:srgbClr val="D23369"/>
              </a:solidFill>
              <a:latin typeface="Trebuchet MS"/>
              <a:cs typeface="Trebuchet MS"/>
            </a:endParaRPr>
          </a:p>
          <a:p>
            <a:pPr marL="587375" lvl="1" indent="-295275">
              <a:lnSpc>
                <a:spcPct val="100000"/>
              </a:lnSpc>
              <a:spcBef>
                <a:spcPts val="180"/>
              </a:spcBef>
              <a:buClr>
                <a:srgbClr val="FFFFFF"/>
              </a:buClr>
              <a:buFont typeface="Arial"/>
              <a:buChar char="●"/>
              <a:tabLst>
                <a:tab pos="586740" algn="l"/>
              </a:tabLst>
            </a:pPr>
            <a:r>
              <a:rPr spc="-80" dirty="0" smtClean="0">
                <a:solidFill>
                  <a:srgbClr val="D23369"/>
                </a:solidFill>
                <a:latin typeface="Trebuchet MS"/>
                <a:cs typeface="Trebuchet MS"/>
              </a:rPr>
              <a:t>P</a:t>
            </a:r>
            <a:r>
              <a:rPr spc="0" dirty="0" smtClean="0">
                <a:solidFill>
                  <a:srgbClr val="D23369"/>
                </a:solidFill>
                <a:latin typeface="Trebuchet MS"/>
                <a:cs typeface="Trebuchet MS"/>
              </a:rPr>
              <a:t>e</a:t>
            </a:r>
            <a:r>
              <a:rPr spc="-5" dirty="0" smtClean="0">
                <a:solidFill>
                  <a:srgbClr val="D23369"/>
                </a:solidFill>
                <a:latin typeface="Trebuchet MS"/>
                <a:cs typeface="Trebuchet MS"/>
              </a:rPr>
              <a:t>q</a:t>
            </a:r>
            <a:r>
              <a:rPr spc="0" dirty="0" smtClean="0">
                <a:solidFill>
                  <a:srgbClr val="D23369"/>
                </a:solidFill>
                <a:latin typeface="Trebuchet MS"/>
                <a:cs typeface="Trebuchet MS"/>
              </a:rPr>
              <a:t>ueña</a:t>
            </a:r>
            <a:endParaRPr dirty="0">
              <a:solidFill>
                <a:srgbClr val="D23369"/>
              </a:solidFill>
              <a:latin typeface="Trebuchet MS"/>
              <a:cs typeface="Trebuchet MS"/>
            </a:endParaRPr>
          </a:p>
          <a:p>
            <a:pPr marL="587375" lvl="1" indent="-295275">
              <a:lnSpc>
                <a:spcPct val="100000"/>
              </a:lnSpc>
              <a:spcBef>
                <a:spcPts val="180"/>
              </a:spcBef>
              <a:buClr>
                <a:srgbClr val="FFFFFF"/>
              </a:buClr>
              <a:buFont typeface="Arial"/>
              <a:buChar char="●"/>
              <a:tabLst>
                <a:tab pos="586740" algn="l"/>
              </a:tabLst>
            </a:pPr>
            <a:r>
              <a:rPr dirty="0" smtClean="0">
                <a:solidFill>
                  <a:srgbClr val="D23369"/>
                </a:solidFill>
                <a:latin typeface="Trebuchet MS"/>
                <a:cs typeface="Trebuchet MS"/>
              </a:rPr>
              <a:t>Mediana</a:t>
            </a:r>
            <a:endParaRPr dirty="0">
              <a:solidFill>
                <a:srgbClr val="D23369"/>
              </a:solidFill>
              <a:latin typeface="Trebuchet MS"/>
              <a:cs typeface="Trebuchet MS"/>
            </a:endParaRPr>
          </a:p>
          <a:p>
            <a:pPr marL="587375" lvl="1" indent="-295275">
              <a:lnSpc>
                <a:spcPct val="100000"/>
              </a:lnSpc>
              <a:spcBef>
                <a:spcPts val="280"/>
              </a:spcBef>
              <a:buClr>
                <a:srgbClr val="FFFFFF"/>
              </a:buClr>
              <a:buFont typeface="Arial"/>
              <a:buChar char="●"/>
              <a:tabLst>
                <a:tab pos="586740" algn="l"/>
              </a:tabLst>
            </a:pPr>
            <a:r>
              <a:rPr spc="-15" dirty="0" smtClean="0">
                <a:solidFill>
                  <a:srgbClr val="D23369"/>
                </a:solidFill>
                <a:latin typeface="Trebuchet MS"/>
                <a:cs typeface="Trebuchet MS"/>
              </a:rPr>
              <a:t>Gr</a:t>
            </a:r>
            <a:r>
              <a:rPr spc="0" dirty="0" smtClean="0">
                <a:solidFill>
                  <a:srgbClr val="D23369"/>
                </a:solidFill>
                <a:latin typeface="Trebuchet MS"/>
                <a:cs typeface="Trebuchet MS"/>
              </a:rPr>
              <a:t>ande</a:t>
            </a:r>
            <a:endParaRPr dirty="0">
              <a:solidFill>
                <a:srgbClr val="D23369"/>
              </a:solidFill>
              <a:latin typeface="Trebuchet MS"/>
              <a:cs typeface="Trebuchet MS"/>
            </a:endParaRPr>
          </a:p>
          <a:p>
            <a:pPr marL="587375" lvl="1" indent="-295275">
              <a:lnSpc>
                <a:spcPct val="100000"/>
              </a:lnSpc>
              <a:spcBef>
                <a:spcPts val="180"/>
              </a:spcBef>
              <a:buClr>
                <a:srgbClr val="FFFFFF"/>
              </a:buClr>
              <a:buFont typeface="Arial"/>
              <a:buChar char="●"/>
              <a:tabLst>
                <a:tab pos="586740" algn="l"/>
              </a:tabLst>
            </a:pPr>
            <a:r>
              <a:rPr spc="-10" dirty="0" smtClean="0">
                <a:solidFill>
                  <a:srgbClr val="D23369"/>
                </a:solidFill>
                <a:latin typeface="Trebuchet MS"/>
                <a:cs typeface="Trebuchet MS"/>
              </a:rPr>
              <a:t>Extragrande</a:t>
            </a:r>
            <a:endParaRPr dirty="0">
              <a:solidFill>
                <a:srgbClr val="D23369"/>
              </a:solidFill>
              <a:latin typeface="Trebuchet MS"/>
              <a:cs typeface="Trebuchet MS"/>
            </a:endParaRPr>
          </a:p>
          <a:p>
            <a:pPr marL="587375" lvl="1" indent="-295275">
              <a:lnSpc>
                <a:spcPct val="100000"/>
              </a:lnSpc>
              <a:spcBef>
                <a:spcPts val="180"/>
              </a:spcBef>
              <a:buClr>
                <a:srgbClr val="FFFFFF"/>
              </a:buClr>
              <a:buFont typeface="Arial"/>
              <a:buChar char="●"/>
              <a:tabLst>
                <a:tab pos="586740" algn="l"/>
              </a:tabLst>
            </a:pPr>
            <a:r>
              <a:rPr spc="-10" dirty="0" smtClean="0">
                <a:solidFill>
                  <a:srgbClr val="D23369"/>
                </a:solidFill>
                <a:latin typeface="Trebuchet MS"/>
                <a:cs typeface="Trebuchet MS"/>
              </a:rPr>
              <a:t>D</a:t>
            </a:r>
            <a:r>
              <a:rPr spc="-15" dirty="0" smtClean="0">
                <a:solidFill>
                  <a:srgbClr val="D23369"/>
                </a:solidFill>
                <a:latin typeface="Trebuchet MS"/>
                <a:cs typeface="Trebuchet MS"/>
              </a:rPr>
              <a:t>o</a:t>
            </a:r>
            <a:r>
              <a:rPr spc="0" dirty="0" smtClean="0">
                <a:solidFill>
                  <a:srgbClr val="D23369"/>
                </a:solidFill>
                <a:latin typeface="Trebuchet MS"/>
                <a:cs typeface="Trebuchet MS"/>
              </a:rPr>
              <a:t>ble </a:t>
            </a:r>
            <a:r>
              <a:rPr spc="-10" dirty="0" smtClean="0">
                <a:solidFill>
                  <a:srgbClr val="D23369"/>
                </a:solidFill>
                <a:latin typeface="Trebuchet MS"/>
                <a:cs typeface="Trebuchet MS"/>
              </a:rPr>
              <a:t>Extragrande</a:t>
            </a:r>
            <a:endParaRPr dirty="0">
              <a:solidFill>
                <a:srgbClr val="D23369"/>
              </a:solidFill>
              <a:latin typeface="Trebuchet MS"/>
              <a:cs typeface="Trebuchet MS"/>
            </a:endParaRPr>
          </a:p>
          <a:p>
            <a:pPr marL="587375" lvl="1" indent="-295275">
              <a:lnSpc>
                <a:spcPct val="100000"/>
              </a:lnSpc>
              <a:spcBef>
                <a:spcPts val="280"/>
              </a:spcBef>
              <a:buClr>
                <a:srgbClr val="FFFFFF"/>
              </a:buClr>
              <a:buFont typeface="Arial"/>
              <a:buChar char="●"/>
              <a:tabLst>
                <a:tab pos="586740" algn="l"/>
              </a:tabLst>
            </a:pPr>
            <a:r>
              <a:rPr spc="-190" dirty="0" smtClean="0">
                <a:solidFill>
                  <a:srgbClr val="D23369"/>
                </a:solidFill>
                <a:latin typeface="Trebuchet MS"/>
                <a:cs typeface="Trebuchet MS"/>
              </a:rPr>
              <a:t>T</a:t>
            </a:r>
            <a:r>
              <a:rPr spc="-10" dirty="0" smtClean="0">
                <a:solidFill>
                  <a:srgbClr val="D23369"/>
                </a:solidFill>
                <a:latin typeface="Trebuchet MS"/>
                <a:cs typeface="Trebuchet MS"/>
              </a:rPr>
              <a:t>ri</a:t>
            </a:r>
            <a:r>
              <a:rPr spc="-5" dirty="0" smtClean="0">
                <a:solidFill>
                  <a:srgbClr val="D23369"/>
                </a:solidFill>
                <a:latin typeface="Trebuchet MS"/>
                <a:cs typeface="Trebuchet MS"/>
              </a:rPr>
              <a:t>p</a:t>
            </a:r>
            <a:r>
              <a:rPr spc="-10" dirty="0" smtClean="0">
                <a:solidFill>
                  <a:srgbClr val="D23369"/>
                </a:solidFill>
                <a:latin typeface="Trebuchet MS"/>
                <a:cs typeface="Trebuchet MS"/>
              </a:rPr>
              <a:t>l</a:t>
            </a:r>
            <a:r>
              <a:rPr spc="0" dirty="0" smtClean="0">
                <a:solidFill>
                  <a:srgbClr val="D23369"/>
                </a:solidFill>
                <a:latin typeface="Trebuchet MS"/>
                <a:cs typeface="Trebuchet MS"/>
              </a:rPr>
              <a:t>e </a:t>
            </a:r>
            <a:r>
              <a:rPr spc="-10" dirty="0" smtClean="0">
                <a:solidFill>
                  <a:srgbClr val="D23369"/>
                </a:solidFill>
                <a:latin typeface="Trebuchet MS"/>
                <a:cs typeface="Trebuchet MS"/>
              </a:rPr>
              <a:t>Estragrande</a:t>
            </a:r>
            <a:endParaRPr dirty="0">
              <a:solidFill>
                <a:srgbClr val="D23369"/>
              </a:solidFill>
              <a:latin typeface="Trebuchet MS"/>
              <a:cs typeface="Trebuchet MS"/>
            </a:endParaRPr>
          </a:p>
          <a:p>
            <a:pPr lvl="1">
              <a:lnSpc>
                <a:spcPts val="550"/>
              </a:lnSpc>
              <a:spcBef>
                <a:spcPts val="10"/>
              </a:spcBef>
              <a:buClr>
                <a:srgbClr val="FFFFFF"/>
              </a:buClr>
              <a:buFont typeface="Arial"/>
              <a:buChar char="●"/>
            </a:pPr>
            <a:endParaRPr sz="550" dirty="0">
              <a:solidFill>
                <a:srgbClr val="D23369"/>
              </a:solidFill>
            </a:endParaRPr>
          </a:p>
          <a:p>
            <a:pPr lvl="1">
              <a:lnSpc>
                <a:spcPts val="1000"/>
              </a:lnSpc>
              <a:buClr>
                <a:srgbClr val="FFFFFF"/>
              </a:buClr>
              <a:buFont typeface="Arial"/>
              <a:buChar char="●"/>
            </a:pPr>
            <a:endParaRPr sz="1000" dirty="0">
              <a:solidFill>
                <a:srgbClr val="D23369"/>
              </a:solidFill>
            </a:endParaRPr>
          </a:p>
          <a:p>
            <a:pPr marL="295275" indent="-282575">
              <a:lnSpc>
                <a:spcPct val="100000"/>
              </a:lnSpc>
              <a:buClr>
                <a:srgbClr val="FFFFFF"/>
              </a:buClr>
              <a:buFont typeface="Arial"/>
              <a:buChar char="●"/>
              <a:tabLst>
                <a:tab pos="294640" algn="l"/>
              </a:tabLst>
            </a:pPr>
            <a:r>
              <a:rPr sz="1700" dirty="0" smtClean="0">
                <a:solidFill>
                  <a:srgbClr val="D23369"/>
                </a:solidFill>
                <a:latin typeface="Trebuchet MS"/>
                <a:cs typeface="Trebuchet MS"/>
              </a:rPr>
              <a:t>Y</a:t>
            </a:r>
            <a:r>
              <a:rPr sz="1700" spc="-35" dirty="0" smtClean="0">
                <a:solidFill>
                  <a:srgbClr val="D23369"/>
                </a:solidFill>
                <a:latin typeface="Trebuchet MS"/>
                <a:cs typeface="Trebuchet MS"/>
              </a:rPr>
              <a:t> </a:t>
            </a:r>
            <a:r>
              <a:rPr sz="1700" spc="-5" dirty="0" smtClean="0">
                <a:solidFill>
                  <a:srgbClr val="D23369"/>
                </a:solidFill>
                <a:latin typeface="Trebuchet MS"/>
                <a:cs typeface="Trebuchet MS"/>
              </a:rPr>
              <a:t>t</a:t>
            </a:r>
            <a:r>
              <a:rPr sz="1700" spc="-10" dirty="0" smtClean="0">
                <a:solidFill>
                  <a:srgbClr val="D23369"/>
                </a:solidFill>
                <a:latin typeface="Trebuchet MS"/>
                <a:cs typeface="Trebuchet MS"/>
              </a:rPr>
              <a:t>r</a:t>
            </a:r>
            <a:r>
              <a:rPr sz="1700" spc="-5" dirty="0" smtClean="0">
                <a:solidFill>
                  <a:srgbClr val="D23369"/>
                </a:solidFill>
                <a:latin typeface="Trebuchet MS"/>
                <a:cs typeface="Trebuchet MS"/>
              </a:rPr>
              <a:t>e</a:t>
            </a:r>
            <a:r>
              <a:rPr sz="1700" spc="-10" dirty="0" smtClean="0">
                <a:solidFill>
                  <a:srgbClr val="D23369"/>
                </a:solidFill>
                <a:latin typeface="Trebuchet MS"/>
                <a:cs typeface="Trebuchet MS"/>
              </a:rPr>
              <a:t>s d</a:t>
            </a:r>
            <a:r>
              <a:rPr sz="1700" spc="-5" dirty="0" smtClean="0">
                <a:solidFill>
                  <a:srgbClr val="D23369"/>
                </a:solidFill>
                <a:latin typeface="Trebuchet MS"/>
                <a:cs typeface="Trebuchet MS"/>
              </a:rPr>
              <a:t>en</a:t>
            </a:r>
            <a:r>
              <a:rPr sz="1700" spc="-10" dirty="0" smtClean="0">
                <a:solidFill>
                  <a:srgbClr val="D23369"/>
                </a:solidFill>
                <a:latin typeface="Trebuchet MS"/>
                <a:cs typeface="Trebuchet MS"/>
              </a:rPr>
              <a:t>sid</a:t>
            </a:r>
            <a:r>
              <a:rPr sz="1700" spc="-5" dirty="0" smtClean="0">
                <a:solidFill>
                  <a:srgbClr val="D23369"/>
                </a:solidFill>
                <a:latin typeface="Trebuchet MS"/>
                <a:cs typeface="Trebuchet MS"/>
              </a:rPr>
              <a:t>a</a:t>
            </a:r>
            <a:r>
              <a:rPr sz="1700" spc="0" dirty="0" smtClean="0">
                <a:solidFill>
                  <a:srgbClr val="D23369"/>
                </a:solidFill>
                <a:latin typeface="Trebuchet MS"/>
                <a:cs typeface="Trebuchet MS"/>
              </a:rPr>
              <a:t>d</a:t>
            </a:r>
            <a:r>
              <a:rPr sz="1700" spc="-5" dirty="0" smtClean="0">
                <a:solidFill>
                  <a:srgbClr val="D23369"/>
                </a:solidFill>
                <a:latin typeface="Trebuchet MS"/>
                <a:cs typeface="Trebuchet MS"/>
              </a:rPr>
              <a:t>e</a:t>
            </a:r>
            <a:r>
              <a:rPr sz="1700" spc="-10" dirty="0" smtClean="0">
                <a:solidFill>
                  <a:srgbClr val="D23369"/>
                </a:solidFill>
                <a:latin typeface="Trebuchet MS"/>
                <a:cs typeface="Trebuchet MS"/>
              </a:rPr>
              <a:t>s dis</a:t>
            </a:r>
            <a:r>
              <a:rPr sz="1700" spc="-5" dirty="0" smtClean="0">
                <a:solidFill>
                  <a:srgbClr val="D23369"/>
                </a:solidFill>
                <a:latin typeface="Trebuchet MS"/>
                <a:cs typeface="Trebuchet MS"/>
              </a:rPr>
              <a:t>t</a:t>
            </a:r>
            <a:r>
              <a:rPr sz="1700" spc="0" dirty="0" smtClean="0">
                <a:solidFill>
                  <a:srgbClr val="D23369"/>
                </a:solidFill>
                <a:latin typeface="Trebuchet MS"/>
                <a:cs typeface="Trebuchet MS"/>
              </a:rPr>
              <a:t>i</a:t>
            </a:r>
            <a:r>
              <a:rPr sz="1700" spc="-5" dirty="0" smtClean="0">
                <a:solidFill>
                  <a:srgbClr val="D23369"/>
                </a:solidFill>
                <a:latin typeface="Trebuchet MS"/>
                <a:cs typeface="Trebuchet MS"/>
              </a:rPr>
              <a:t>nta</a:t>
            </a:r>
            <a:r>
              <a:rPr sz="1700" spc="-10" dirty="0" smtClean="0">
                <a:solidFill>
                  <a:srgbClr val="D23369"/>
                </a:solidFill>
                <a:latin typeface="Trebuchet MS"/>
                <a:cs typeface="Trebuchet MS"/>
              </a:rPr>
              <a:t>s:</a:t>
            </a:r>
            <a:endParaRPr sz="1700" dirty="0">
              <a:solidFill>
                <a:srgbClr val="D23369"/>
              </a:solidFill>
              <a:latin typeface="Trebuchet MS"/>
              <a:cs typeface="Trebuchet MS"/>
            </a:endParaRPr>
          </a:p>
          <a:p>
            <a:pPr marL="587375" lvl="1" indent="-295275">
              <a:lnSpc>
                <a:spcPct val="100000"/>
              </a:lnSpc>
              <a:spcBef>
                <a:spcPts val="180"/>
              </a:spcBef>
              <a:buClr>
                <a:srgbClr val="FFFFFF"/>
              </a:buClr>
              <a:buFont typeface="Arial"/>
              <a:buChar char="●"/>
              <a:tabLst>
                <a:tab pos="586740" algn="l"/>
              </a:tabLst>
            </a:pPr>
            <a:r>
              <a:rPr dirty="0" smtClean="0">
                <a:solidFill>
                  <a:srgbClr val="D23369"/>
                </a:solidFill>
                <a:latin typeface="Trebuchet MS"/>
                <a:cs typeface="Trebuchet MS"/>
              </a:rPr>
              <a:t>Den</a:t>
            </a:r>
            <a:r>
              <a:rPr spc="-5" dirty="0" smtClean="0">
                <a:solidFill>
                  <a:srgbClr val="D23369"/>
                </a:solidFill>
                <a:latin typeface="Trebuchet MS"/>
                <a:cs typeface="Trebuchet MS"/>
              </a:rPr>
              <a:t>s</a:t>
            </a:r>
            <a:r>
              <a:rPr spc="0" dirty="0" smtClean="0">
                <a:solidFill>
                  <a:srgbClr val="D23369"/>
                </a:solidFill>
                <a:latin typeface="Trebuchet MS"/>
                <a:cs typeface="Trebuchet MS"/>
              </a:rPr>
              <a:t>idad</a:t>
            </a:r>
            <a:r>
              <a:rPr spc="-5" dirty="0" smtClean="0">
                <a:solidFill>
                  <a:srgbClr val="D23369"/>
                </a:solidFill>
                <a:latin typeface="Trebuchet MS"/>
                <a:cs typeface="Trebuchet MS"/>
              </a:rPr>
              <a:t> </a:t>
            </a:r>
            <a:r>
              <a:rPr spc="0" dirty="0" smtClean="0">
                <a:solidFill>
                  <a:srgbClr val="D23369"/>
                </a:solidFill>
                <a:latin typeface="Trebuchet MS"/>
                <a:cs typeface="Trebuchet MS"/>
              </a:rPr>
              <a:t>Ba</a:t>
            </a:r>
            <a:r>
              <a:rPr spc="-5" dirty="0" smtClean="0">
                <a:solidFill>
                  <a:srgbClr val="D23369"/>
                </a:solidFill>
                <a:latin typeface="Trebuchet MS"/>
                <a:cs typeface="Trebuchet MS"/>
              </a:rPr>
              <a:t>j</a:t>
            </a:r>
            <a:r>
              <a:rPr spc="0" dirty="0" smtClean="0">
                <a:solidFill>
                  <a:srgbClr val="D23369"/>
                </a:solidFill>
                <a:latin typeface="Trebuchet MS"/>
                <a:cs typeface="Trebuchet MS"/>
              </a:rPr>
              <a:t>a L</a:t>
            </a:r>
            <a:endParaRPr dirty="0">
              <a:solidFill>
                <a:srgbClr val="D23369"/>
              </a:solidFill>
              <a:latin typeface="Trebuchet MS"/>
              <a:cs typeface="Trebuchet MS"/>
            </a:endParaRPr>
          </a:p>
          <a:p>
            <a:pPr marL="587375" lvl="1" indent="-295275">
              <a:lnSpc>
                <a:spcPct val="100000"/>
              </a:lnSpc>
              <a:spcBef>
                <a:spcPts val="280"/>
              </a:spcBef>
              <a:buClr>
                <a:srgbClr val="FFFFFF"/>
              </a:buClr>
              <a:buFont typeface="Arial"/>
              <a:buChar char="●"/>
              <a:tabLst>
                <a:tab pos="586740" algn="l"/>
              </a:tabLst>
            </a:pPr>
            <a:r>
              <a:rPr dirty="0" smtClean="0">
                <a:solidFill>
                  <a:srgbClr val="D23369"/>
                </a:solidFill>
                <a:latin typeface="Trebuchet MS"/>
                <a:cs typeface="Trebuchet MS"/>
              </a:rPr>
              <a:t>Den</a:t>
            </a:r>
            <a:r>
              <a:rPr spc="-5" dirty="0" smtClean="0">
                <a:solidFill>
                  <a:srgbClr val="D23369"/>
                </a:solidFill>
                <a:latin typeface="Trebuchet MS"/>
                <a:cs typeface="Trebuchet MS"/>
              </a:rPr>
              <a:t>s</a:t>
            </a:r>
            <a:r>
              <a:rPr spc="0" dirty="0" smtClean="0">
                <a:solidFill>
                  <a:srgbClr val="D23369"/>
                </a:solidFill>
                <a:latin typeface="Trebuchet MS"/>
                <a:cs typeface="Trebuchet MS"/>
              </a:rPr>
              <a:t>idad</a:t>
            </a:r>
            <a:r>
              <a:rPr spc="-5" dirty="0" smtClean="0">
                <a:solidFill>
                  <a:srgbClr val="D23369"/>
                </a:solidFill>
                <a:latin typeface="Trebuchet MS"/>
                <a:cs typeface="Trebuchet MS"/>
              </a:rPr>
              <a:t> </a:t>
            </a:r>
            <a:r>
              <a:rPr spc="0" dirty="0" smtClean="0">
                <a:solidFill>
                  <a:srgbClr val="D23369"/>
                </a:solidFill>
                <a:latin typeface="Trebuchet MS"/>
                <a:cs typeface="Trebuchet MS"/>
              </a:rPr>
              <a:t>Media</a:t>
            </a:r>
            <a:r>
              <a:rPr spc="-5" dirty="0" smtClean="0">
                <a:solidFill>
                  <a:srgbClr val="D23369"/>
                </a:solidFill>
                <a:latin typeface="Trebuchet MS"/>
                <a:cs typeface="Trebuchet MS"/>
              </a:rPr>
              <a:t> </a:t>
            </a:r>
            <a:r>
              <a:rPr spc="0" dirty="0" smtClean="0">
                <a:solidFill>
                  <a:srgbClr val="D23369"/>
                </a:solidFill>
                <a:latin typeface="Trebuchet MS"/>
                <a:cs typeface="Trebuchet MS"/>
              </a:rPr>
              <a:t>M</a:t>
            </a:r>
            <a:endParaRPr dirty="0">
              <a:solidFill>
                <a:srgbClr val="D23369"/>
              </a:solidFill>
              <a:latin typeface="Trebuchet MS"/>
              <a:cs typeface="Trebuchet MS"/>
            </a:endParaRPr>
          </a:p>
          <a:p>
            <a:pPr marL="587375" lvl="1" indent="-295275">
              <a:lnSpc>
                <a:spcPct val="100000"/>
              </a:lnSpc>
              <a:spcBef>
                <a:spcPts val="180"/>
              </a:spcBef>
              <a:buClr>
                <a:srgbClr val="FFFFFF"/>
              </a:buClr>
              <a:buFont typeface="Arial"/>
              <a:buChar char="●"/>
              <a:tabLst>
                <a:tab pos="586740" algn="l"/>
              </a:tabLst>
            </a:pPr>
            <a:r>
              <a:rPr dirty="0" smtClean="0">
                <a:solidFill>
                  <a:srgbClr val="D23369"/>
                </a:solidFill>
                <a:latin typeface="Trebuchet MS"/>
                <a:cs typeface="Trebuchet MS"/>
              </a:rPr>
              <a:t>Den</a:t>
            </a:r>
            <a:r>
              <a:rPr spc="-5" dirty="0" smtClean="0">
                <a:solidFill>
                  <a:srgbClr val="D23369"/>
                </a:solidFill>
                <a:latin typeface="Trebuchet MS"/>
                <a:cs typeface="Trebuchet MS"/>
              </a:rPr>
              <a:t>s</a:t>
            </a:r>
            <a:r>
              <a:rPr spc="0" dirty="0" smtClean="0">
                <a:solidFill>
                  <a:srgbClr val="D23369"/>
                </a:solidFill>
                <a:latin typeface="Trebuchet MS"/>
                <a:cs typeface="Trebuchet MS"/>
              </a:rPr>
              <a:t>idad</a:t>
            </a:r>
            <a:r>
              <a:rPr spc="-90" dirty="0" smtClean="0">
                <a:solidFill>
                  <a:srgbClr val="D23369"/>
                </a:solidFill>
                <a:latin typeface="Trebuchet MS"/>
                <a:cs typeface="Trebuchet MS"/>
              </a:rPr>
              <a:t> </a:t>
            </a:r>
            <a:r>
              <a:rPr spc="-15" dirty="0" smtClean="0">
                <a:solidFill>
                  <a:srgbClr val="D23369"/>
                </a:solidFill>
                <a:latin typeface="Trebuchet MS"/>
                <a:cs typeface="Trebuchet MS"/>
              </a:rPr>
              <a:t>A</a:t>
            </a:r>
            <a:r>
              <a:rPr spc="0" dirty="0" smtClean="0">
                <a:solidFill>
                  <a:srgbClr val="D23369"/>
                </a:solidFill>
                <a:latin typeface="Trebuchet MS"/>
                <a:cs typeface="Trebuchet MS"/>
              </a:rPr>
              <a:t>lta</a:t>
            </a:r>
            <a:r>
              <a:rPr spc="-5" dirty="0" smtClean="0">
                <a:solidFill>
                  <a:srgbClr val="D23369"/>
                </a:solidFill>
                <a:latin typeface="Trebuchet MS"/>
                <a:cs typeface="Trebuchet MS"/>
              </a:rPr>
              <a:t> </a:t>
            </a:r>
            <a:r>
              <a:rPr spc="0" dirty="0" smtClean="0">
                <a:solidFill>
                  <a:srgbClr val="D23369"/>
                </a:solidFill>
                <a:latin typeface="Trebuchet MS"/>
                <a:cs typeface="Trebuchet MS"/>
              </a:rPr>
              <a:t>H</a:t>
            </a:r>
            <a:endParaRPr dirty="0">
              <a:solidFill>
                <a:srgbClr val="D23369"/>
              </a:solidFill>
              <a:latin typeface="Trebuchet MS"/>
              <a:cs typeface="Trebuchet MS"/>
            </a:endParaRPr>
          </a:p>
          <a:p>
            <a:pPr marL="587375" lvl="1" indent="-295275">
              <a:lnSpc>
                <a:spcPct val="100000"/>
              </a:lnSpc>
              <a:spcBef>
                <a:spcPts val="180"/>
              </a:spcBef>
              <a:buClr>
                <a:srgbClr val="FFFFFF"/>
              </a:buClr>
              <a:buFont typeface="Arial"/>
              <a:buChar char="●"/>
              <a:tabLst>
                <a:tab pos="586740" algn="l"/>
              </a:tabLst>
            </a:pPr>
            <a:r>
              <a:rPr dirty="0" smtClean="0">
                <a:solidFill>
                  <a:srgbClr val="D23369"/>
                </a:solidFill>
                <a:latin typeface="Trebuchet MS"/>
                <a:cs typeface="Trebuchet MS"/>
              </a:rPr>
              <a:t>Den</a:t>
            </a:r>
            <a:r>
              <a:rPr spc="-10" dirty="0" smtClean="0">
                <a:solidFill>
                  <a:srgbClr val="D23369"/>
                </a:solidFill>
                <a:latin typeface="Trebuchet MS"/>
                <a:cs typeface="Trebuchet MS"/>
              </a:rPr>
              <a:t>sidad Extra</a:t>
            </a:r>
            <a:r>
              <a:rPr spc="-90" dirty="0" smtClean="0">
                <a:solidFill>
                  <a:srgbClr val="D23369"/>
                </a:solidFill>
                <a:latin typeface="Trebuchet MS"/>
                <a:cs typeface="Trebuchet MS"/>
              </a:rPr>
              <a:t> </a:t>
            </a:r>
            <a:r>
              <a:rPr spc="-10" dirty="0" smtClean="0">
                <a:solidFill>
                  <a:srgbClr val="D23369"/>
                </a:solidFill>
                <a:latin typeface="Trebuchet MS"/>
                <a:cs typeface="Trebuchet MS"/>
              </a:rPr>
              <a:t>Alta  XH</a:t>
            </a:r>
            <a:endParaRPr dirty="0">
              <a:solidFill>
                <a:srgbClr val="D23369"/>
              </a:solidFill>
              <a:latin typeface="Trebuchet MS"/>
              <a:cs typeface="Trebuchet MS"/>
            </a:endParaRPr>
          </a:p>
          <a:p>
            <a:pPr marL="587375" lvl="1" indent="-295275">
              <a:lnSpc>
                <a:spcPct val="100000"/>
              </a:lnSpc>
              <a:spcBef>
                <a:spcPts val="280"/>
              </a:spcBef>
              <a:buClr>
                <a:srgbClr val="FFFFFF"/>
              </a:buClr>
              <a:buFont typeface="Arial"/>
              <a:buChar char="●"/>
              <a:tabLst>
                <a:tab pos="586740" algn="l"/>
              </a:tabLst>
            </a:pPr>
            <a:r>
              <a:rPr dirty="0" smtClean="0">
                <a:solidFill>
                  <a:srgbClr val="D23369"/>
                </a:solidFill>
                <a:latin typeface="Trebuchet MS"/>
                <a:cs typeface="Trebuchet MS"/>
              </a:rPr>
              <a:t>Den</a:t>
            </a:r>
            <a:r>
              <a:rPr spc="-10" dirty="0" smtClean="0">
                <a:solidFill>
                  <a:srgbClr val="D23369"/>
                </a:solidFill>
                <a:latin typeface="Trebuchet MS"/>
                <a:cs typeface="Trebuchet MS"/>
              </a:rPr>
              <a:t>sidad Dob</a:t>
            </a:r>
            <a:r>
              <a:rPr spc="-5" dirty="0" smtClean="0">
                <a:solidFill>
                  <a:srgbClr val="D23369"/>
                </a:solidFill>
                <a:latin typeface="Trebuchet MS"/>
                <a:cs typeface="Trebuchet MS"/>
              </a:rPr>
              <a:t>le </a:t>
            </a:r>
            <a:r>
              <a:rPr spc="-10" dirty="0" smtClean="0">
                <a:solidFill>
                  <a:srgbClr val="D23369"/>
                </a:solidFill>
                <a:latin typeface="Trebuchet MS"/>
                <a:cs typeface="Trebuchet MS"/>
              </a:rPr>
              <a:t>Extra</a:t>
            </a:r>
            <a:r>
              <a:rPr spc="-90" dirty="0" smtClean="0">
                <a:solidFill>
                  <a:srgbClr val="D23369"/>
                </a:solidFill>
                <a:latin typeface="Trebuchet MS"/>
                <a:cs typeface="Trebuchet MS"/>
              </a:rPr>
              <a:t> </a:t>
            </a:r>
            <a:r>
              <a:rPr spc="-10" dirty="0" smtClean="0">
                <a:solidFill>
                  <a:srgbClr val="D23369"/>
                </a:solidFill>
                <a:latin typeface="Trebuchet MS"/>
                <a:cs typeface="Trebuchet MS"/>
              </a:rPr>
              <a:t>Alta XXH</a:t>
            </a:r>
            <a:endParaRPr dirty="0">
              <a:solidFill>
                <a:srgbClr val="D23369"/>
              </a:solidFill>
              <a:latin typeface="Trebuchet MS"/>
              <a:cs typeface="Trebuchet MS"/>
            </a:endParaRPr>
          </a:p>
          <a:p>
            <a:pPr marL="587375" lvl="1" indent="-295275">
              <a:lnSpc>
                <a:spcPct val="100000"/>
              </a:lnSpc>
              <a:spcBef>
                <a:spcPts val="180"/>
              </a:spcBef>
              <a:buClr>
                <a:srgbClr val="FFFFFF"/>
              </a:buClr>
              <a:buFont typeface="Arial"/>
              <a:buChar char="●"/>
              <a:tabLst>
                <a:tab pos="586740" algn="l"/>
              </a:tabLst>
            </a:pPr>
            <a:r>
              <a:rPr dirty="0" smtClean="0">
                <a:solidFill>
                  <a:srgbClr val="D23369"/>
                </a:solidFill>
                <a:latin typeface="Trebuchet MS"/>
                <a:cs typeface="Trebuchet MS"/>
              </a:rPr>
              <a:t>Den</a:t>
            </a:r>
            <a:r>
              <a:rPr spc="-10" dirty="0" smtClean="0">
                <a:solidFill>
                  <a:srgbClr val="D23369"/>
                </a:solidFill>
                <a:latin typeface="Trebuchet MS"/>
                <a:cs typeface="Trebuchet MS"/>
              </a:rPr>
              <a:t>sidad</a:t>
            </a:r>
            <a:r>
              <a:rPr spc="-30" dirty="0" smtClean="0">
                <a:solidFill>
                  <a:srgbClr val="D23369"/>
                </a:solidFill>
                <a:latin typeface="Trebuchet MS"/>
                <a:cs typeface="Trebuchet MS"/>
              </a:rPr>
              <a:t> </a:t>
            </a:r>
            <a:r>
              <a:rPr spc="-190" dirty="0" smtClean="0">
                <a:solidFill>
                  <a:srgbClr val="D23369"/>
                </a:solidFill>
                <a:latin typeface="Trebuchet MS"/>
                <a:cs typeface="Trebuchet MS"/>
              </a:rPr>
              <a:t>T</a:t>
            </a:r>
            <a:r>
              <a:rPr spc="-10" dirty="0" smtClean="0">
                <a:solidFill>
                  <a:srgbClr val="D23369"/>
                </a:solidFill>
                <a:latin typeface="Trebuchet MS"/>
                <a:cs typeface="Trebuchet MS"/>
              </a:rPr>
              <a:t>rip</a:t>
            </a:r>
            <a:r>
              <a:rPr spc="-5" dirty="0" smtClean="0">
                <a:solidFill>
                  <a:srgbClr val="D23369"/>
                </a:solidFill>
                <a:latin typeface="Trebuchet MS"/>
                <a:cs typeface="Trebuchet MS"/>
              </a:rPr>
              <a:t>le </a:t>
            </a:r>
            <a:r>
              <a:rPr spc="-10" dirty="0" smtClean="0">
                <a:solidFill>
                  <a:srgbClr val="D23369"/>
                </a:solidFill>
                <a:latin typeface="Trebuchet MS"/>
                <a:cs typeface="Trebuchet MS"/>
              </a:rPr>
              <a:t>Extra</a:t>
            </a:r>
            <a:r>
              <a:rPr spc="-90" dirty="0" smtClean="0">
                <a:solidFill>
                  <a:srgbClr val="D23369"/>
                </a:solidFill>
                <a:latin typeface="Trebuchet MS"/>
                <a:cs typeface="Trebuchet MS"/>
              </a:rPr>
              <a:t> </a:t>
            </a:r>
            <a:r>
              <a:rPr spc="-10" dirty="0" smtClean="0">
                <a:solidFill>
                  <a:srgbClr val="D23369"/>
                </a:solidFill>
                <a:latin typeface="Trebuchet MS"/>
                <a:cs typeface="Trebuchet MS"/>
              </a:rPr>
              <a:t>Alta XXXH</a:t>
            </a:r>
            <a:endParaRPr dirty="0">
              <a:solidFill>
                <a:srgbClr val="D23369"/>
              </a:solidFill>
              <a:latin typeface="Trebuchet MS"/>
              <a:cs typeface="Trebuchet MS"/>
            </a:endParaRPr>
          </a:p>
        </p:txBody>
      </p:sp>
      <p:sp>
        <p:nvSpPr>
          <p:cNvPr id="10"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82856127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Opciones de Almacenamiento</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
        <p:nvSpPr>
          <p:cNvPr id="5" name="object 4"/>
          <p:cNvSpPr txBox="1"/>
          <p:nvPr/>
        </p:nvSpPr>
        <p:spPr>
          <a:xfrm>
            <a:off x="424951" y="1879850"/>
            <a:ext cx="8407347" cy="661035"/>
          </a:xfrm>
          <a:prstGeom prst="rect">
            <a:avLst/>
          </a:prstGeom>
        </p:spPr>
        <p:txBody>
          <a:bodyPr vert="horz" wrap="square" lIns="0" tIns="0" rIns="0" bIns="0" rtlCol="0">
            <a:noAutofit/>
          </a:bodyPr>
          <a:lstStyle/>
          <a:p>
            <a:pPr marL="292100" marR="12700" indent="-279400">
              <a:lnSpc>
                <a:spcPts val="2600"/>
              </a:lnSpc>
              <a:buClr>
                <a:srgbClr val="FFFFFF"/>
              </a:buClr>
              <a:buFont typeface="Arial"/>
              <a:buChar char="●"/>
              <a:tabLst>
                <a:tab pos="294640" algn="l"/>
              </a:tabLst>
            </a:pPr>
            <a:r>
              <a:rPr sz="2200" spc="-15" dirty="0" smtClean="0">
                <a:solidFill>
                  <a:srgbClr val="D23369"/>
                </a:solidFill>
                <a:latin typeface="Trebuchet MS"/>
                <a:cs typeface="Trebuchet MS"/>
              </a:rPr>
              <a:t>Android pro</a:t>
            </a:r>
            <a:r>
              <a:rPr sz="2200" spc="-20" dirty="0" smtClean="0">
                <a:solidFill>
                  <a:srgbClr val="D23369"/>
                </a:solidFill>
                <a:latin typeface="Trebuchet MS"/>
                <a:cs typeface="Trebuchet MS"/>
              </a:rPr>
              <a:t>v</a:t>
            </a:r>
            <a:r>
              <a:rPr sz="2200" spc="0" dirty="0" smtClean="0">
                <a:solidFill>
                  <a:srgbClr val="D23369"/>
                </a:solidFill>
                <a:latin typeface="Trebuchet MS"/>
                <a:cs typeface="Trebuchet MS"/>
              </a:rPr>
              <a:t>ee de mucha</a:t>
            </a:r>
            <a:r>
              <a:rPr sz="2200" spc="-10" dirty="0" smtClean="0">
                <a:solidFill>
                  <a:srgbClr val="D23369"/>
                </a:solidFill>
                <a:latin typeface="Trebuchet MS"/>
                <a:cs typeface="Trebuchet MS"/>
              </a:rPr>
              <a:t>s </a:t>
            </a:r>
            <a:r>
              <a:rPr sz="2200" spc="-15" dirty="0" smtClean="0">
                <a:solidFill>
                  <a:srgbClr val="D23369"/>
                </a:solidFill>
                <a:latin typeface="Trebuchet MS"/>
                <a:cs typeface="Trebuchet MS"/>
              </a:rPr>
              <a:t>opcione</a:t>
            </a:r>
            <a:r>
              <a:rPr sz="2200" spc="-10" dirty="0" smtClean="0">
                <a:solidFill>
                  <a:srgbClr val="D23369"/>
                </a:solidFill>
                <a:latin typeface="Trebuchet MS"/>
                <a:cs typeface="Trebuchet MS"/>
              </a:rPr>
              <a:t>s para lograr la persistencia</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en</a:t>
            </a:r>
            <a:r>
              <a:rPr sz="2200" spc="-5" dirty="0" smtClean="0">
                <a:solidFill>
                  <a:srgbClr val="D23369"/>
                </a:solidFill>
                <a:latin typeface="Trebuchet MS"/>
                <a:cs typeface="Trebuchet MS"/>
              </a:rPr>
              <a:t> </a:t>
            </a:r>
            <a:r>
              <a:rPr sz="2200" spc="-10" dirty="0" smtClean="0">
                <a:solidFill>
                  <a:srgbClr val="D23369"/>
                </a:solidFill>
                <a:latin typeface="Trebuchet MS"/>
                <a:cs typeface="Trebuchet MS"/>
              </a:rPr>
              <a:t>l</a:t>
            </a:r>
            <a:r>
              <a:rPr sz="2200" spc="-20" dirty="0" smtClean="0">
                <a:solidFill>
                  <a:srgbClr val="D23369"/>
                </a:solidFill>
                <a:latin typeface="Trebuchet MS"/>
                <a:cs typeface="Trebuchet MS"/>
              </a:rPr>
              <a:t>o</a:t>
            </a:r>
            <a:r>
              <a:rPr sz="2200" spc="-10" dirty="0" smtClean="0">
                <a:solidFill>
                  <a:srgbClr val="D23369"/>
                </a:solidFill>
                <a:latin typeface="Trebuchet MS"/>
                <a:cs typeface="Trebuchet MS"/>
              </a:rPr>
              <a:t>s dat</a:t>
            </a:r>
            <a:r>
              <a:rPr sz="2200" spc="-5" dirty="0" smtClean="0">
                <a:solidFill>
                  <a:srgbClr val="D23369"/>
                </a:solidFill>
                <a:latin typeface="Trebuchet MS"/>
                <a:cs typeface="Trebuchet MS"/>
              </a:rPr>
              <a:t>o</a:t>
            </a:r>
            <a:r>
              <a:rPr sz="2200" spc="-10" dirty="0" smtClean="0">
                <a:solidFill>
                  <a:srgbClr val="D23369"/>
                </a:solidFill>
                <a:latin typeface="Trebuchet MS"/>
                <a:cs typeface="Trebuchet MS"/>
              </a:rPr>
              <a:t>s que</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manejam</a:t>
            </a:r>
            <a:r>
              <a:rPr sz="2200" spc="-5" dirty="0" smtClean="0">
                <a:solidFill>
                  <a:srgbClr val="D23369"/>
                </a:solidFill>
                <a:latin typeface="Trebuchet MS"/>
                <a:cs typeface="Trebuchet MS"/>
              </a:rPr>
              <a:t>o</a:t>
            </a:r>
            <a:r>
              <a:rPr sz="2200" spc="-10" dirty="0" smtClean="0">
                <a:solidFill>
                  <a:srgbClr val="D23369"/>
                </a:solidFill>
                <a:latin typeface="Trebuchet MS"/>
                <a:cs typeface="Trebuchet MS"/>
              </a:rPr>
              <a:t>s.</a:t>
            </a:r>
            <a:endParaRPr sz="2200" dirty="0">
              <a:solidFill>
                <a:srgbClr val="D23369"/>
              </a:solidFill>
              <a:latin typeface="Trebuchet MS"/>
              <a:cs typeface="Trebuchet MS"/>
            </a:endParaRPr>
          </a:p>
        </p:txBody>
      </p:sp>
      <p:sp>
        <p:nvSpPr>
          <p:cNvPr id="6" name="object 5"/>
          <p:cNvSpPr txBox="1"/>
          <p:nvPr/>
        </p:nvSpPr>
        <p:spPr>
          <a:xfrm>
            <a:off x="424952" y="3368198"/>
            <a:ext cx="8629826" cy="696595"/>
          </a:xfrm>
          <a:prstGeom prst="rect">
            <a:avLst/>
          </a:prstGeom>
        </p:spPr>
        <p:txBody>
          <a:bodyPr vert="horz" wrap="square" lIns="0" tIns="0" rIns="0" bIns="0" rtlCol="0">
            <a:noAutofit/>
          </a:bodyPr>
          <a:lstStyle/>
          <a:p>
            <a:pPr marL="292100" marR="12700" indent="-279400">
              <a:lnSpc>
                <a:spcPct val="102299"/>
              </a:lnSpc>
              <a:buClr>
                <a:srgbClr val="FFFFFF"/>
              </a:buClr>
              <a:buFont typeface="Arial"/>
              <a:buChar char="●"/>
              <a:tabLst>
                <a:tab pos="294640" algn="l"/>
              </a:tabLst>
            </a:pPr>
            <a:r>
              <a:rPr sz="2200" spc="-15" dirty="0" smtClean="0">
                <a:solidFill>
                  <a:srgbClr val="D23369"/>
                </a:solidFill>
                <a:latin typeface="Trebuchet MS"/>
                <a:cs typeface="Trebuchet MS"/>
              </a:rPr>
              <a:t>Puede</a:t>
            </a:r>
            <a:r>
              <a:rPr sz="2200" spc="-10" dirty="0" smtClean="0">
                <a:solidFill>
                  <a:srgbClr val="D23369"/>
                </a:solidFill>
                <a:latin typeface="Trebuchet MS"/>
                <a:cs typeface="Trebuchet MS"/>
              </a:rPr>
              <a:t>s esc</a:t>
            </a:r>
            <a:r>
              <a:rPr sz="2200" spc="-15" dirty="0" smtClean="0">
                <a:solidFill>
                  <a:srgbClr val="D23369"/>
                </a:solidFill>
                <a:latin typeface="Trebuchet MS"/>
                <a:cs typeface="Trebuchet MS"/>
              </a:rPr>
              <a:t>oge</a:t>
            </a:r>
            <a:r>
              <a:rPr sz="2200" spc="-10" dirty="0" smtClean="0">
                <a:solidFill>
                  <a:srgbClr val="D23369"/>
                </a:solidFill>
                <a:latin typeface="Trebuchet MS"/>
                <a:cs typeface="Trebuchet MS"/>
              </a:rPr>
              <a:t>r cualquiera de est</a:t>
            </a:r>
            <a:r>
              <a:rPr sz="2200" spc="-15" dirty="0" smtClean="0">
                <a:solidFill>
                  <a:srgbClr val="D23369"/>
                </a:solidFill>
                <a:latin typeface="Trebuchet MS"/>
                <a:cs typeface="Trebuchet MS"/>
              </a:rPr>
              <a:t>os dependiendo de </a:t>
            </a:r>
            <a:r>
              <a:rPr sz="2200" spc="-10" dirty="0" smtClean="0">
                <a:solidFill>
                  <a:srgbClr val="D23369"/>
                </a:solidFill>
                <a:latin typeface="Trebuchet MS"/>
                <a:cs typeface="Trebuchet MS"/>
              </a:rPr>
              <a:t>lo que</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necesites.</a:t>
            </a:r>
            <a:endParaRPr sz="2200">
              <a:solidFill>
                <a:srgbClr val="D23369"/>
              </a:solidFill>
              <a:latin typeface="Trebuchet MS"/>
              <a:cs typeface="Trebuchet MS"/>
            </a:endParaRPr>
          </a:p>
        </p:txBody>
      </p:sp>
    </p:spTree>
    <p:extLst>
      <p:ext uri="{BB962C8B-B14F-4D97-AF65-F5344CB8AC3E}">
        <p14:creationId xmlns:p14="http://schemas.microsoft.com/office/powerpoint/2010/main" val="225492459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Opciones de Almacenamiento</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
        <p:nvSpPr>
          <p:cNvPr id="6" name="object 4"/>
          <p:cNvSpPr txBox="1"/>
          <p:nvPr/>
        </p:nvSpPr>
        <p:spPr>
          <a:xfrm>
            <a:off x="311700" y="1270186"/>
            <a:ext cx="7408545" cy="4022725"/>
          </a:xfrm>
          <a:prstGeom prst="rect">
            <a:avLst/>
          </a:prstGeom>
        </p:spPr>
        <p:txBody>
          <a:bodyPr vert="horz" wrap="square" lIns="0" tIns="0" rIns="0" bIns="0" rtlCol="0">
            <a:noAutofit/>
          </a:bodyPr>
          <a:lstStyle/>
          <a:p>
            <a:pPr marL="295275" indent="-282575">
              <a:lnSpc>
                <a:spcPct val="100000"/>
              </a:lnSpc>
              <a:buClr>
                <a:srgbClr val="FFFFFF"/>
              </a:buClr>
              <a:buFont typeface="Arial"/>
              <a:buChar char="●"/>
              <a:tabLst>
                <a:tab pos="294640" algn="l"/>
              </a:tabLst>
            </a:pPr>
            <a:r>
              <a:rPr dirty="0" smtClean="0">
                <a:solidFill>
                  <a:srgbClr val="D23369"/>
                </a:solidFill>
                <a:latin typeface="Trebuchet MS"/>
                <a:cs typeface="Trebuchet MS"/>
              </a:rPr>
              <a:t>Sha</a:t>
            </a:r>
            <a:r>
              <a:rPr spc="-10" dirty="0" smtClean="0">
                <a:solidFill>
                  <a:srgbClr val="D23369"/>
                </a:solidFill>
                <a:latin typeface="Trebuchet MS"/>
                <a:cs typeface="Trebuchet MS"/>
              </a:rPr>
              <a:t>red </a:t>
            </a:r>
            <a:r>
              <a:rPr spc="-110" dirty="0" smtClean="0">
                <a:solidFill>
                  <a:srgbClr val="D23369"/>
                </a:solidFill>
                <a:latin typeface="Trebuchet MS"/>
                <a:cs typeface="Trebuchet MS"/>
              </a:rPr>
              <a:t>P</a:t>
            </a:r>
            <a:r>
              <a:rPr spc="-10" dirty="0" smtClean="0">
                <a:solidFill>
                  <a:srgbClr val="D23369"/>
                </a:solidFill>
                <a:latin typeface="Trebuchet MS"/>
                <a:cs typeface="Trebuchet MS"/>
              </a:rPr>
              <a:t>referen</a:t>
            </a:r>
            <a:r>
              <a:rPr spc="-5" dirty="0" smtClean="0">
                <a:solidFill>
                  <a:srgbClr val="D23369"/>
                </a:solidFill>
                <a:latin typeface="Trebuchet MS"/>
                <a:cs typeface="Trebuchet MS"/>
              </a:rPr>
              <a:t>c</a:t>
            </a:r>
            <a:r>
              <a:rPr spc="0" dirty="0" smtClean="0">
                <a:solidFill>
                  <a:srgbClr val="D23369"/>
                </a:solidFill>
                <a:latin typeface="Trebuchet MS"/>
                <a:cs typeface="Trebuchet MS"/>
              </a:rPr>
              <a:t>e</a:t>
            </a:r>
            <a:r>
              <a:rPr spc="-10" dirty="0" smtClean="0">
                <a:solidFill>
                  <a:srgbClr val="D23369"/>
                </a:solidFill>
                <a:latin typeface="Trebuchet MS"/>
                <a:cs typeface="Trebuchet MS"/>
              </a:rPr>
              <a:t>s</a:t>
            </a:r>
            <a:endParaRPr dirty="0">
              <a:solidFill>
                <a:srgbClr val="D23369"/>
              </a:solidFill>
              <a:latin typeface="Trebuchet MS"/>
              <a:cs typeface="Trebuchet MS"/>
            </a:endParaRPr>
          </a:p>
          <a:p>
            <a:pPr>
              <a:lnSpc>
                <a:spcPts val="500"/>
              </a:lnSpc>
              <a:spcBef>
                <a:spcPts val="29"/>
              </a:spcBef>
              <a:buClr>
                <a:srgbClr val="FFFFFF"/>
              </a:buClr>
              <a:buFont typeface="Arial"/>
              <a:buChar char="●"/>
            </a:pPr>
            <a:endParaRPr dirty="0">
              <a:solidFill>
                <a:srgbClr val="D23369"/>
              </a:solidFill>
            </a:endParaRPr>
          </a:p>
          <a:p>
            <a:pPr marL="584200" marR="736600" lvl="1" indent="-292100">
              <a:lnSpc>
                <a:spcPts val="2100"/>
              </a:lnSpc>
              <a:buClr>
                <a:srgbClr val="FFFFFF"/>
              </a:buClr>
              <a:buFont typeface="Arial"/>
              <a:buChar char="●"/>
              <a:tabLst>
                <a:tab pos="586740" algn="l"/>
              </a:tabLst>
            </a:pPr>
            <a:r>
              <a:rPr dirty="0" smtClean="0">
                <a:solidFill>
                  <a:srgbClr val="D23369"/>
                </a:solidFill>
                <a:latin typeface="Trebuchet MS"/>
                <a:cs typeface="Trebuchet MS"/>
              </a:rPr>
              <a:t>La</a:t>
            </a:r>
            <a:r>
              <a:rPr spc="-5" dirty="0" smtClean="0">
                <a:solidFill>
                  <a:srgbClr val="D23369"/>
                </a:solidFill>
                <a:latin typeface="Trebuchet MS"/>
                <a:cs typeface="Trebuchet MS"/>
              </a:rPr>
              <a:t> </a:t>
            </a:r>
            <a:r>
              <a:rPr spc="0" dirty="0" smtClean="0">
                <a:solidFill>
                  <a:srgbClr val="D23369"/>
                </a:solidFill>
                <a:latin typeface="Trebuchet MS"/>
                <a:cs typeface="Trebuchet MS"/>
              </a:rPr>
              <a:t>in</a:t>
            </a:r>
            <a:r>
              <a:rPr spc="-5" dirty="0" smtClean="0">
                <a:solidFill>
                  <a:srgbClr val="D23369"/>
                </a:solidFill>
                <a:latin typeface="Trebuchet MS"/>
                <a:cs typeface="Trebuchet MS"/>
              </a:rPr>
              <a:t>f</a:t>
            </a:r>
            <a:r>
              <a:rPr spc="-20" dirty="0" smtClean="0">
                <a:solidFill>
                  <a:srgbClr val="D23369"/>
                </a:solidFill>
                <a:latin typeface="Trebuchet MS"/>
                <a:cs typeface="Trebuchet MS"/>
              </a:rPr>
              <a:t>o</a:t>
            </a:r>
            <a:r>
              <a:rPr spc="-15" dirty="0" smtClean="0">
                <a:solidFill>
                  <a:srgbClr val="D23369"/>
                </a:solidFill>
                <a:latin typeface="Trebuchet MS"/>
                <a:cs typeface="Trebuchet MS"/>
              </a:rPr>
              <a:t>r</a:t>
            </a:r>
            <a:r>
              <a:rPr spc="0" dirty="0" smtClean="0">
                <a:solidFill>
                  <a:srgbClr val="D23369"/>
                </a:solidFill>
                <a:latin typeface="Trebuchet MS"/>
                <a:cs typeface="Trebuchet MS"/>
              </a:rPr>
              <a:t>maci</a:t>
            </a:r>
            <a:r>
              <a:rPr spc="-5" dirty="0" smtClean="0">
                <a:solidFill>
                  <a:srgbClr val="D23369"/>
                </a:solidFill>
                <a:latin typeface="Trebuchet MS"/>
                <a:cs typeface="Trebuchet MS"/>
              </a:rPr>
              <a:t>ó</a:t>
            </a:r>
            <a:r>
              <a:rPr spc="0" dirty="0" smtClean="0">
                <a:solidFill>
                  <a:srgbClr val="D23369"/>
                </a:solidFill>
                <a:latin typeface="Trebuchet MS"/>
                <a:cs typeface="Trebuchet MS"/>
              </a:rPr>
              <a:t>n </a:t>
            </a:r>
            <a:r>
              <a:rPr spc="-15" dirty="0" smtClean="0">
                <a:solidFill>
                  <a:srgbClr val="D23369"/>
                </a:solidFill>
                <a:latin typeface="Trebuchet MS"/>
                <a:cs typeface="Trebuchet MS"/>
              </a:rPr>
              <a:t>s</a:t>
            </a:r>
            <a:r>
              <a:rPr spc="0" dirty="0" smtClean="0">
                <a:solidFill>
                  <a:srgbClr val="D23369"/>
                </a:solidFill>
                <a:latin typeface="Trebuchet MS"/>
                <a:cs typeface="Trebuchet MS"/>
              </a:rPr>
              <a:t>e almacena</a:t>
            </a:r>
            <a:r>
              <a:rPr spc="-5" dirty="0" smtClean="0">
                <a:solidFill>
                  <a:srgbClr val="D23369"/>
                </a:solidFill>
                <a:latin typeface="Trebuchet MS"/>
                <a:cs typeface="Trebuchet MS"/>
              </a:rPr>
              <a:t> </a:t>
            </a:r>
            <a:r>
              <a:rPr spc="0" dirty="0" smtClean="0">
                <a:solidFill>
                  <a:srgbClr val="D23369"/>
                </a:solidFill>
                <a:latin typeface="Trebuchet MS"/>
                <a:cs typeface="Trebuchet MS"/>
              </a:rPr>
              <a:t>en</a:t>
            </a:r>
            <a:r>
              <a:rPr spc="-5" dirty="0" smtClean="0">
                <a:solidFill>
                  <a:srgbClr val="D23369"/>
                </a:solidFill>
                <a:latin typeface="Trebuchet MS"/>
                <a:cs typeface="Trebuchet MS"/>
              </a:rPr>
              <a:t> </a:t>
            </a:r>
            <a:r>
              <a:rPr spc="0" dirty="0" smtClean="0">
                <a:solidFill>
                  <a:srgbClr val="D23369"/>
                </a:solidFill>
                <a:latin typeface="Trebuchet MS"/>
                <a:cs typeface="Trebuchet MS"/>
              </a:rPr>
              <a:t>una</a:t>
            </a:r>
            <a:r>
              <a:rPr spc="-5" dirty="0" smtClean="0">
                <a:solidFill>
                  <a:srgbClr val="D23369"/>
                </a:solidFill>
                <a:latin typeface="Trebuchet MS"/>
                <a:cs typeface="Trebuchet MS"/>
              </a:rPr>
              <a:t> </a:t>
            </a:r>
            <a:r>
              <a:rPr spc="0" dirty="0" smtClean="0">
                <a:solidFill>
                  <a:srgbClr val="D23369"/>
                </a:solidFill>
                <a:latin typeface="Trebuchet MS"/>
                <a:cs typeface="Trebuchet MS"/>
              </a:rPr>
              <a:t>ubicaci</a:t>
            </a:r>
            <a:r>
              <a:rPr spc="-5" dirty="0" smtClean="0">
                <a:solidFill>
                  <a:srgbClr val="D23369"/>
                </a:solidFill>
                <a:latin typeface="Trebuchet MS"/>
                <a:cs typeface="Trebuchet MS"/>
              </a:rPr>
              <a:t>ó</a:t>
            </a:r>
            <a:r>
              <a:rPr spc="0" dirty="0" smtClean="0">
                <a:solidFill>
                  <a:srgbClr val="D23369"/>
                </a:solidFill>
                <a:latin typeface="Trebuchet MS"/>
                <a:cs typeface="Trebuchet MS"/>
              </a:rPr>
              <a:t>n e</a:t>
            </a:r>
            <a:r>
              <a:rPr spc="-5" dirty="0" smtClean="0">
                <a:solidFill>
                  <a:srgbClr val="D23369"/>
                </a:solidFill>
                <a:latin typeface="Trebuchet MS"/>
                <a:cs typeface="Trebuchet MS"/>
              </a:rPr>
              <a:t>s</a:t>
            </a:r>
            <a:r>
              <a:rPr spc="0" dirty="0" smtClean="0">
                <a:solidFill>
                  <a:srgbClr val="D23369"/>
                </a:solidFill>
                <a:latin typeface="Trebuchet MS"/>
                <a:cs typeface="Trebuchet MS"/>
              </a:rPr>
              <a:t>pecí</a:t>
            </a:r>
            <a:r>
              <a:rPr spc="-5" dirty="0" smtClean="0">
                <a:solidFill>
                  <a:srgbClr val="D23369"/>
                </a:solidFill>
                <a:latin typeface="Trebuchet MS"/>
                <a:cs typeface="Trebuchet MS"/>
              </a:rPr>
              <a:t>f</a:t>
            </a:r>
            <a:r>
              <a:rPr spc="0" dirty="0" smtClean="0">
                <a:solidFill>
                  <a:srgbClr val="D23369"/>
                </a:solidFill>
                <a:latin typeface="Trebuchet MS"/>
                <a:cs typeface="Trebuchet MS"/>
              </a:rPr>
              <a:t>ica acce</a:t>
            </a:r>
            <a:r>
              <a:rPr spc="-5" dirty="0" smtClean="0">
                <a:solidFill>
                  <a:srgbClr val="D23369"/>
                </a:solidFill>
                <a:latin typeface="Trebuchet MS"/>
                <a:cs typeface="Trebuchet MS"/>
              </a:rPr>
              <a:t>s</a:t>
            </a:r>
            <a:r>
              <a:rPr spc="0" dirty="0" smtClean="0">
                <a:solidFill>
                  <a:srgbClr val="D23369"/>
                </a:solidFill>
                <a:latin typeface="Trebuchet MS"/>
                <a:cs typeface="Trebuchet MS"/>
              </a:rPr>
              <a:t>ada</a:t>
            </a:r>
            <a:r>
              <a:rPr spc="-5" dirty="0" smtClean="0">
                <a:solidFill>
                  <a:srgbClr val="D23369"/>
                </a:solidFill>
                <a:latin typeface="Trebuchet MS"/>
                <a:cs typeface="Trebuchet MS"/>
              </a:rPr>
              <a:t> </a:t>
            </a:r>
            <a:r>
              <a:rPr spc="0" dirty="0" smtClean="0">
                <a:solidFill>
                  <a:srgbClr val="D23369"/>
                </a:solidFill>
                <a:latin typeface="Trebuchet MS"/>
                <a:cs typeface="Trebuchet MS"/>
              </a:rPr>
              <a:t>a t</a:t>
            </a:r>
            <a:r>
              <a:rPr spc="-5" dirty="0" smtClean="0">
                <a:solidFill>
                  <a:srgbClr val="D23369"/>
                </a:solidFill>
                <a:latin typeface="Trebuchet MS"/>
                <a:cs typeface="Trebuchet MS"/>
              </a:rPr>
              <a:t>r</a:t>
            </a:r>
            <a:r>
              <a:rPr spc="0" dirty="0" smtClean="0">
                <a:solidFill>
                  <a:srgbClr val="D23369"/>
                </a:solidFill>
                <a:latin typeface="Trebuchet MS"/>
                <a:cs typeface="Trebuchet MS"/>
              </a:rPr>
              <a:t>a</a:t>
            </a:r>
            <a:r>
              <a:rPr spc="-5" dirty="0" smtClean="0">
                <a:solidFill>
                  <a:srgbClr val="D23369"/>
                </a:solidFill>
                <a:latin typeface="Trebuchet MS"/>
                <a:cs typeface="Trebuchet MS"/>
              </a:rPr>
              <a:t>v</a:t>
            </a:r>
            <a:r>
              <a:rPr spc="0" dirty="0" smtClean="0">
                <a:solidFill>
                  <a:srgbClr val="D23369"/>
                </a:solidFill>
                <a:latin typeface="Trebuchet MS"/>
                <a:cs typeface="Trebuchet MS"/>
              </a:rPr>
              <a:t>és</a:t>
            </a:r>
            <a:r>
              <a:rPr spc="-5" dirty="0" smtClean="0">
                <a:solidFill>
                  <a:srgbClr val="D23369"/>
                </a:solidFill>
                <a:latin typeface="Trebuchet MS"/>
                <a:cs typeface="Trebuchet MS"/>
              </a:rPr>
              <a:t> </a:t>
            </a:r>
            <a:r>
              <a:rPr spc="0" dirty="0" smtClean="0">
                <a:solidFill>
                  <a:srgbClr val="D23369"/>
                </a:solidFill>
                <a:latin typeface="Trebuchet MS"/>
                <a:cs typeface="Trebuchet MS"/>
              </a:rPr>
              <a:t>de una k</a:t>
            </a:r>
            <a:r>
              <a:rPr spc="-5" dirty="0" smtClean="0">
                <a:solidFill>
                  <a:srgbClr val="D23369"/>
                </a:solidFill>
                <a:latin typeface="Trebuchet MS"/>
                <a:cs typeface="Trebuchet MS"/>
              </a:rPr>
              <a:t>e</a:t>
            </a:r>
            <a:r>
              <a:rPr spc="-235" dirty="0" smtClean="0">
                <a:solidFill>
                  <a:srgbClr val="D23369"/>
                </a:solidFill>
                <a:latin typeface="Trebuchet MS"/>
                <a:cs typeface="Trebuchet MS"/>
              </a:rPr>
              <a:t>y</a:t>
            </a:r>
            <a:r>
              <a:rPr spc="0" dirty="0" smtClean="0">
                <a:solidFill>
                  <a:srgbClr val="D23369"/>
                </a:solidFill>
                <a:latin typeface="Trebuchet MS"/>
                <a:cs typeface="Trebuchet MS"/>
              </a:rPr>
              <a:t>. La</a:t>
            </a:r>
            <a:r>
              <a:rPr spc="-5" dirty="0" smtClean="0">
                <a:solidFill>
                  <a:srgbClr val="D23369"/>
                </a:solidFill>
                <a:latin typeface="Trebuchet MS"/>
                <a:cs typeface="Trebuchet MS"/>
              </a:rPr>
              <a:t> </a:t>
            </a:r>
            <a:r>
              <a:rPr spc="-15" dirty="0" smtClean="0">
                <a:solidFill>
                  <a:srgbClr val="D23369"/>
                </a:solidFill>
                <a:latin typeface="Trebuchet MS"/>
                <a:cs typeface="Trebuchet MS"/>
              </a:rPr>
              <a:t>r</a:t>
            </a:r>
            <a:r>
              <a:rPr spc="0" dirty="0" smtClean="0">
                <a:solidFill>
                  <a:srgbClr val="D23369"/>
                </a:solidFill>
                <a:latin typeface="Trebuchet MS"/>
                <a:cs typeface="Trebuchet MS"/>
              </a:rPr>
              <a:t>elaci</a:t>
            </a:r>
            <a:r>
              <a:rPr spc="-5" dirty="0" smtClean="0">
                <a:solidFill>
                  <a:srgbClr val="D23369"/>
                </a:solidFill>
                <a:latin typeface="Trebuchet MS"/>
                <a:cs typeface="Trebuchet MS"/>
              </a:rPr>
              <a:t>ó</a:t>
            </a:r>
            <a:r>
              <a:rPr spc="0" dirty="0" smtClean="0">
                <a:solidFill>
                  <a:srgbClr val="D23369"/>
                </a:solidFill>
                <a:latin typeface="Trebuchet MS"/>
                <a:cs typeface="Trebuchet MS"/>
              </a:rPr>
              <a:t>n es ke</a:t>
            </a:r>
            <a:r>
              <a:rPr spc="-5" dirty="0" smtClean="0">
                <a:solidFill>
                  <a:srgbClr val="D23369"/>
                </a:solidFill>
                <a:latin typeface="Trebuchet MS"/>
                <a:cs typeface="Trebuchet MS"/>
              </a:rPr>
              <a:t>y</a:t>
            </a:r>
            <a:r>
              <a:rPr spc="-10" dirty="0" smtClean="0">
                <a:solidFill>
                  <a:srgbClr val="D23369"/>
                </a:solidFill>
                <a:latin typeface="Trebuchet MS"/>
                <a:cs typeface="Trebuchet MS"/>
              </a:rPr>
              <a:t>-</a:t>
            </a:r>
            <a:r>
              <a:rPr spc="-15" dirty="0" smtClean="0">
                <a:solidFill>
                  <a:srgbClr val="D23369"/>
                </a:solidFill>
                <a:latin typeface="Trebuchet MS"/>
                <a:cs typeface="Trebuchet MS"/>
              </a:rPr>
              <a:t>v</a:t>
            </a:r>
            <a:r>
              <a:rPr spc="-10" dirty="0" smtClean="0">
                <a:solidFill>
                  <a:srgbClr val="D23369"/>
                </a:solidFill>
                <a:latin typeface="Trebuchet MS"/>
                <a:cs typeface="Trebuchet MS"/>
              </a:rPr>
              <a:t>al</a:t>
            </a:r>
            <a:r>
              <a:rPr spc="-20" dirty="0" smtClean="0">
                <a:solidFill>
                  <a:srgbClr val="D23369"/>
                </a:solidFill>
                <a:latin typeface="Trebuchet MS"/>
                <a:cs typeface="Trebuchet MS"/>
              </a:rPr>
              <a:t>o</a:t>
            </a:r>
            <a:r>
              <a:rPr spc="-10" dirty="0" smtClean="0">
                <a:solidFill>
                  <a:srgbClr val="D23369"/>
                </a:solidFill>
                <a:latin typeface="Trebuchet MS"/>
                <a:cs typeface="Trebuchet MS"/>
              </a:rPr>
              <a:t>r</a:t>
            </a:r>
            <a:endParaRPr dirty="0">
              <a:solidFill>
                <a:srgbClr val="D23369"/>
              </a:solidFill>
              <a:latin typeface="Trebuchet MS"/>
              <a:cs typeface="Trebuchet MS"/>
            </a:endParaRPr>
          </a:p>
          <a:p>
            <a:pPr lvl="1">
              <a:lnSpc>
                <a:spcPts val="650"/>
              </a:lnSpc>
              <a:spcBef>
                <a:spcPts val="20"/>
              </a:spcBef>
              <a:buClr>
                <a:srgbClr val="FFFFFF"/>
              </a:buClr>
              <a:buFont typeface="Arial"/>
              <a:buChar char="●"/>
            </a:pPr>
            <a:endParaRPr dirty="0">
              <a:solidFill>
                <a:srgbClr val="D23369"/>
              </a:solidFill>
            </a:endParaRPr>
          </a:p>
          <a:p>
            <a:pPr lvl="1">
              <a:lnSpc>
                <a:spcPts val="1000"/>
              </a:lnSpc>
              <a:buClr>
                <a:srgbClr val="FFFFFF"/>
              </a:buClr>
              <a:buFont typeface="Arial"/>
              <a:buChar char="●"/>
            </a:pPr>
            <a:endParaRPr dirty="0">
              <a:solidFill>
                <a:srgbClr val="D23369"/>
              </a:solidFill>
            </a:endParaRPr>
          </a:p>
          <a:p>
            <a:pPr marL="295275" indent="-282575">
              <a:lnSpc>
                <a:spcPct val="100000"/>
              </a:lnSpc>
              <a:buClr>
                <a:srgbClr val="FFFFFF"/>
              </a:buClr>
              <a:buFont typeface="Arial"/>
              <a:buChar char="●"/>
              <a:tabLst>
                <a:tab pos="294640" algn="l"/>
              </a:tabLst>
            </a:pPr>
            <a:r>
              <a:rPr dirty="0" smtClean="0">
                <a:solidFill>
                  <a:srgbClr val="D23369"/>
                </a:solidFill>
                <a:latin typeface="Trebuchet MS"/>
                <a:cs typeface="Trebuchet MS"/>
              </a:rPr>
              <a:t>Inte</a:t>
            </a:r>
            <a:r>
              <a:rPr spc="-5" dirty="0" smtClean="0">
                <a:solidFill>
                  <a:srgbClr val="D23369"/>
                </a:solidFill>
                <a:latin typeface="Trebuchet MS"/>
                <a:cs typeface="Trebuchet MS"/>
              </a:rPr>
              <a:t>r</a:t>
            </a:r>
            <a:r>
              <a:rPr spc="0" dirty="0" smtClean="0">
                <a:solidFill>
                  <a:srgbClr val="D23369"/>
                </a:solidFill>
                <a:latin typeface="Trebuchet MS"/>
                <a:cs typeface="Trebuchet MS"/>
              </a:rPr>
              <a:t>nal St</a:t>
            </a:r>
            <a:r>
              <a:rPr spc="-10" dirty="0" smtClean="0">
                <a:solidFill>
                  <a:srgbClr val="D23369"/>
                </a:solidFill>
                <a:latin typeface="Trebuchet MS"/>
                <a:cs typeface="Trebuchet MS"/>
              </a:rPr>
              <a:t>orage</a:t>
            </a:r>
            <a:endParaRPr dirty="0">
              <a:solidFill>
                <a:srgbClr val="D23369"/>
              </a:solidFill>
              <a:latin typeface="Trebuchet MS"/>
              <a:cs typeface="Trebuchet MS"/>
            </a:endParaRPr>
          </a:p>
          <a:p>
            <a:pPr>
              <a:lnSpc>
                <a:spcPts val="700"/>
              </a:lnSpc>
              <a:spcBef>
                <a:spcPts val="9"/>
              </a:spcBef>
              <a:buClr>
                <a:srgbClr val="FFFFFF"/>
              </a:buClr>
              <a:buFont typeface="Arial"/>
              <a:buChar char="●"/>
            </a:pPr>
            <a:endParaRPr dirty="0">
              <a:solidFill>
                <a:srgbClr val="D23369"/>
              </a:solidFill>
            </a:endParaRPr>
          </a:p>
          <a:p>
            <a:pPr marL="584200" marR="1116965" lvl="1" indent="-292100">
              <a:lnSpc>
                <a:spcPts val="2000"/>
              </a:lnSpc>
              <a:buClr>
                <a:srgbClr val="FFFFFF"/>
              </a:buClr>
              <a:buFont typeface="Arial"/>
              <a:buChar char="●"/>
              <a:tabLst>
                <a:tab pos="586740" algn="l"/>
              </a:tabLst>
            </a:pPr>
            <a:r>
              <a:rPr spc="-5" dirty="0" smtClean="0">
                <a:solidFill>
                  <a:srgbClr val="D23369"/>
                </a:solidFill>
                <a:latin typeface="Trebuchet MS"/>
                <a:cs typeface="Trebuchet MS"/>
              </a:rPr>
              <a:t>Al</a:t>
            </a:r>
            <a:r>
              <a:rPr spc="0" dirty="0" smtClean="0">
                <a:solidFill>
                  <a:srgbClr val="D23369"/>
                </a:solidFill>
                <a:latin typeface="Trebuchet MS"/>
                <a:cs typeface="Trebuchet MS"/>
              </a:rPr>
              <a:t>a</a:t>
            </a:r>
            <a:r>
              <a:rPr spc="-5" dirty="0" smtClean="0">
                <a:solidFill>
                  <a:srgbClr val="D23369"/>
                </a:solidFill>
                <a:latin typeface="Trebuchet MS"/>
                <a:cs typeface="Trebuchet MS"/>
              </a:rPr>
              <a:t>m</a:t>
            </a:r>
            <a:r>
              <a:rPr spc="0" dirty="0" smtClean="0">
                <a:solidFill>
                  <a:srgbClr val="D23369"/>
                </a:solidFill>
                <a:latin typeface="Trebuchet MS"/>
                <a:cs typeface="Trebuchet MS"/>
              </a:rPr>
              <a:t>a</a:t>
            </a:r>
            <a:r>
              <a:rPr spc="-5" dirty="0" smtClean="0">
                <a:solidFill>
                  <a:srgbClr val="D23369"/>
                </a:solidFill>
                <a:latin typeface="Trebuchet MS"/>
                <a:cs typeface="Trebuchet MS"/>
              </a:rPr>
              <a:t>c</a:t>
            </a:r>
            <a:r>
              <a:rPr spc="0" dirty="0" smtClean="0">
                <a:solidFill>
                  <a:srgbClr val="D23369"/>
                </a:solidFill>
                <a:latin typeface="Trebuchet MS"/>
                <a:cs typeface="Trebuchet MS"/>
              </a:rPr>
              <a:t>ena</a:t>
            </a:r>
            <a:r>
              <a:rPr spc="-5" dirty="0" smtClean="0">
                <a:solidFill>
                  <a:srgbClr val="D23369"/>
                </a:solidFill>
                <a:latin typeface="Trebuchet MS"/>
                <a:cs typeface="Trebuchet MS"/>
              </a:rPr>
              <a:t> </a:t>
            </a:r>
            <a:r>
              <a:rPr spc="0" dirty="0" smtClean="0">
                <a:solidFill>
                  <a:srgbClr val="D23369"/>
                </a:solidFill>
                <a:latin typeface="Trebuchet MS"/>
                <a:cs typeface="Trebuchet MS"/>
              </a:rPr>
              <a:t>la in</a:t>
            </a:r>
            <a:r>
              <a:rPr spc="-5" dirty="0" smtClean="0">
                <a:solidFill>
                  <a:srgbClr val="D23369"/>
                </a:solidFill>
                <a:latin typeface="Trebuchet MS"/>
                <a:cs typeface="Trebuchet MS"/>
              </a:rPr>
              <a:t>f</a:t>
            </a:r>
            <a:r>
              <a:rPr spc="-20" dirty="0" smtClean="0">
                <a:solidFill>
                  <a:srgbClr val="D23369"/>
                </a:solidFill>
                <a:latin typeface="Trebuchet MS"/>
                <a:cs typeface="Trebuchet MS"/>
              </a:rPr>
              <a:t>o</a:t>
            </a:r>
            <a:r>
              <a:rPr spc="-15" dirty="0" smtClean="0">
                <a:solidFill>
                  <a:srgbClr val="D23369"/>
                </a:solidFill>
                <a:latin typeface="Trebuchet MS"/>
                <a:cs typeface="Trebuchet MS"/>
              </a:rPr>
              <a:t>r</a:t>
            </a:r>
            <a:r>
              <a:rPr spc="0" dirty="0" smtClean="0">
                <a:solidFill>
                  <a:srgbClr val="D23369"/>
                </a:solidFill>
                <a:latin typeface="Trebuchet MS"/>
                <a:cs typeface="Trebuchet MS"/>
              </a:rPr>
              <a:t>maci</a:t>
            </a:r>
            <a:r>
              <a:rPr spc="-5" dirty="0" smtClean="0">
                <a:solidFill>
                  <a:srgbClr val="D23369"/>
                </a:solidFill>
                <a:latin typeface="Trebuchet MS"/>
                <a:cs typeface="Trebuchet MS"/>
              </a:rPr>
              <a:t>ó</a:t>
            </a:r>
            <a:r>
              <a:rPr spc="0" dirty="0" smtClean="0">
                <a:solidFill>
                  <a:srgbClr val="D23369"/>
                </a:solidFill>
                <a:latin typeface="Trebuchet MS"/>
                <a:cs typeface="Trebuchet MS"/>
              </a:rPr>
              <a:t>n en</a:t>
            </a:r>
            <a:r>
              <a:rPr spc="-5" dirty="0" smtClean="0">
                <a:solidFill>
                  <a:srgbClr val="D23369"/>
                </a:solidFill>
                <a:latin typeface="Trebuchet MS"/>
                <a:cs typeface="Trebuchet MS"/>
              </a:rPr>
              <a:t> </a:t>
            </a:r>
            <a:r>
              <a:rPr spc="0" dirty="0" smtClean="0">
                <a:solidFill>
                  <a:srgbClr val="D23369"/>
                </a:solidFill>
                <a:latin typeface="Trebuchet MS"/>
                <a:cs typeface="Trebuchet MS"/>
              </a:rPr>
              <a:t>la mem</a:t>
            </a:r>
            <a:r>
              <a:rPr spc="-5" dirty="0" smtClean="0">
                <a:solidFill>
                  <a:srgbClr val="D23369"/>
                </a:solidFill>
                <a:latin typeface="Trebuchet MS"/>
                <a:cs typeface="Trebuchet MS"/>
              </a:rPr>
              <a:t>o</a:t>
            </a:r>
            <a:r>
              <a:rPr spc="-15" dirty="0" smtClean="0">
                <a:solidFill>
                  <a:srgbClr val="D23369"/>
                </a:solidFill>
                <a:latin typeface="Trebuchet MS"/>
                <a:cs typeface="Trebuchet MS"/>
              </a:rPr>
              <a:t>r</a:t>
            </a:r>
            <a:r>
              <a:rPr spc="0" dirty="0" smtClean="0">
                <a:solidFill>
                  <a:srgbClr val="D23369"/>
                </a:solidFill>
                <a:latin typeface="Trebuchet MS"/>
                <a:cs typeface="Trebuchet MS"/>
              </a:rPr>
              <a:t>ia inte</a:t>
            </a:r>
            <a:r>
              <a:rPr spc="-5" dirty="0" smtClean="0">
                <a:solidFill>
                  <a:srgbClr val="D23369"/>
                </a:solidFill>
                <a:latin typeface="Trebuchet MS"/>
                <a:cs typeface="Trebuchet MS"/>
              </a:rPr>
              <a:t>r</a:t>
            </a:r>
            <a:r>
              <a:rPr spc="0" dirty="0" smtClean="0">
                <a:solidFill>
                  <a:srgbClr val="D23369"/>
                </a:solidFill>
                <a:latin typeface="Trebuchet MS"/>
                <a:cs typeface="Trebuchet MS"/>
              </a:rPr>
              <a:t>na</a:t>
            </a:r>
            <a:r>
              <a:rPr spc="-5" dirty="0" smtClean="0">
                <a:solidFill>
                  <a:srgbClr val="D23369"/>
                </a:solidFill>
                <a:latin typeface="Trebuchet MS"/>
                <a:cs typeface="Trebuchet MS"/>
              </a:rPr>
              <a:t> </a:t>
            </a:r>
            <a:r>
              <a:rPr spc="0" dirty="0" smtClean="0">
                <a:solidFill>
                  <a:srgbClr val="D23369"/>
                </a:solidFill>
                <a:latin typeface="Trebuchet MS"/>
                <a:cs typeface="Trebuchet MS"/>
              </a:rPr>
              <a:t>del </a:t>
            </a:r>
            <a:r>
              <a:rPr spc="-10" dirty="0" smtClean="0">
                <a:solidFill>
                  <a:srgbClr val="D23369"/>
                </a:solidFill>
                <a:latin typeface="Trebuchet MS"/>
                <a:cs typeface="Trebuchet MS"/>
              </a:rPr>
              <a:t>disp</a:t>
            </a:r>
            <a:r>
              <a:rPr spc="-20" dirty="0" smtClean="0">
                <a:solidFill>
                  <a:srgbClr val="D23369"/>
                </a:solidFill>
                <a:latin typeface="Trebuchet MS"/>
                <a:cs typeface="Trebuchet MS"/>
              </a:rPr>
              <a:t>o</a:t>
            </a:r>
            <a:r>
              <a:rPr spc="-10" dirty="0" smtClean="0">
                <a:solidFill>
                  <a:srgbClr val="D23369"/>
                </a:solidFill>
                <a:latin typeface="Trebuchet MS"/>
                <a:cs typeface="Trebuchet MS"/>
              </a:rPr>
              <a:t>sitivo</a:t>
            </a:r>
            <a:r>
              <a:rPr spc="-5" dirty="0" smtClean="0">
                <a:solidFill>
                  <a:srgbClr val="D23369"/>
                </a:solidFill>
                <a:latin typeface="Trebuchet MS"/>
                <a:cs typeface="Trebuchet MS"/>
              </a:rPr>
              <a:t> </a:t>
            </a:r>
            <a:r>
              <a:rPr spc="0" dirty="0" smtClean="0">
                <a:solidFill>
                  <a:srgbClr val="D23369"/>
                </a:solidFill>
                <a:latin typeface="Trebuchet MS"/>
                <a:cs typeface="Trebuchet MS"/>
              </a:rPr>
              <a:t>File</a:t>
            </a:r>
            <a:r>
              <a:rPr spc="-5" dirty="0" smtClean="0">
                <a:solidFill>
                  <a:srgbClr val="D23369"/>
                </a:solidFill>
                <a:latin typeface="Trebuchet MS"/>
                <a:cs typeface="Trebuchet MS"/>
              </a:rPr>
              <a:t> </a:t>
            </a:r>
            <a:r>
              <a:rPr spc="0" dirty="0" smtClean="0">
                <a:solidFill>
                  <a:srgbClr val="D23369"/>
                </a:solidFill>
                <a:latin typeface="Trebuchet MS"/>
                <a:cs typeface="Trebuchet MS"/>
              </a:rPr>
              <a:t>I/O</a:t>
            </a:r>
            <a:endParaRPr dirty="0">
              <a:solidFill>
                <a:srgbClr val="D23369"/>
              </a:solidFill>
              <a:latin typeface="Trebuchet MS"/>
              <a:cs typeface="Trebuchet MS"/>
            </a:endParaRPr>
          </a:p>
          <a:p>
            <a:pPr lvl="1">
              <a:lnSpc>
                <a:spcPts val="750"/>
              </a:lnSpc>
              <a:spcBef>
                <a:spcPts val="40"/>
              </a:spcBef>
              <a:buClr>
                <a:srgbClr val="FFFFFF"/>
              </a:buClr>
              <a:buFont typeface="Arial"/>
              <a:buChar char="●"/>
            </a:pPr>
            <a:endParaRPr dirty="0">
              <a:solidFill>
                <a:srgbClr val="D23369"/>
              </a:solidFill>
            </a:endParaRPr>
          </a:p>
          <a:p>
            <a:pPr lvl="1">
              <a:lnSpc>
                <a:spcPts val="1000"/>
              </a:lnSpc>
              <a:buClr>
                <a:srgbClr val="FFFFFF"/>
              </a:buClr>
              <a:buFont typeface="Arial"/>
              <a:buChar char="●"/>
            </a:pPr>
            <a:endParaRPr dirty="0">
              <a:solidFill>
                <a:srgbClr val="D23369"/>
              </a:solidFill>
            </a:endParaRPr>
          </a:p>
          <a:p>
            <a:pPr marL="295275" indent="-282575">
              <a:lnSpc>
                <a:spcPct val="100000"/>
              </a:lnSpc>
              <a:buClr>
                <a:srgbClr val="FFFFFF"/>
              </a:buClr>
              <a:buFont typeface="Arial"/>
              <a:buChar char="●"/>
              <a:tabLst>
                <a:tab pos="294640" algn="l"/>
              </a:tabLst>
            </a:pPr>
            <a:r>
              <a:rPr spc="-15" dirty="0" smtClean="0">
                <a:solidFill>
                  <a:srgbClr val="D23369"/>
                </a:solidFill>
                <a:latin typeface="Trebuchet MS"/>
                <a:cs typeface="Trebuchet MS"/>
              </a:rPr>
              <a:t>SQLite Databa</a:t>
            </a:r>
            <a:r>
              <a:rPr spc="-10" dirty="0" smtClean="0">
                <a:solidFill>
                  <a:srgbClr val="D23369"/>
                </a:solidFill>
                <a:latin typeface="Trebuchet MS"/>
                <a:cs typeface="Trebuchet MS"/>
              </a:rPr>
              <a:t>s</a:t>
            </a:r>
            <a:r>
              <a:rPr spc="0" dirty="0" smtClean="0">
                <a:solidFill>
                  <a:srgbClr val="D23369"/>
                </a:solidFill>
                <a:latin typeface="Trebuchet MS"/>
                <a:cs typeface="Trebuchet MS"/>
              </a:rPr>
              <a:t>e</a:t>
            </a:r>
            <a:endParaRPr dirty="0">
              <a:solidFill>
                <a:srgbClr val="D23369"/>
              </a:solidFill>
              <a:latin typeface="Trebuchet MS"/>
              <a:cs typeface="Trebuchet MS"/>
            </a:endParaRPr>
          </a:p>
          <a:p>
            <a:pPr marL="587375" lvl="1" indent="-295275">
              <a:lnSpc>
                <a:spcPct val="100000"/>
              </a:lnSpc>
              <a:spcBef>
                <a:spcPts val="309"/>
              </a:spcBef>
              <a:buClr>
                <a:srgbClr val="FFFFFF"/>
              </a:buClr>
              <a:buFont typeface="Arial"/>
              <a:buChar char="●"/>
              <a:tabLst>
                <a:tab pos="586740" algn="l"/>
              </a:tabLst>
            </a:pPr>
            <a:r>
              <a:rPr spc="-5" dirty="0" smtClean="0">
                <a:solidFill>
                  <a:srgbClr val="D23369"/>
                </a:solidFill>
                <a:latin typeface="Trebuchet MS"/>
                <a:cs typeface="Trebuchet MS"/>
              </a:rPr>
              <a:t>Alm</a:t>
            </a:r>
            <a:r>
              <a:rPr spc="0" dirty="0" smtClean="0">
                <a:solidFill>
                  <a:srgbClr val="D23369"/>
                </a:solidFill>
                <a:latin typeface="Trebuchet MS"/>
                <a:cs typeface="Trebuchet MS"/>
              </a:rPr>
              <a:t>a</a:t>
            </a:r>
            <a:r>
              <a:rPr spc="-5" dirty="0" smtClean="0">
                <a:solidFill>
                  <a:srgbClr val="D23369"/>
                </a:solidFill>
                <a:latin typeface="Trebuchet MS"/>
                <a:cs typeface="Trebuchet MS"/>
              </a:rPr>
              <a:t>c</a:t>
            </a:r>
            <a:r>
              <a:rPr spc="0" dirty="0" smtClean="0">
                <a:solidFill>
                  <a:srgbClr val="D23369"/>
                </a:solidFill>
                <a:latin typeface="Trebuchet MS"/>
                <a:cs typeface="Trebuchet MS"/>
              </a:rPr>
              <a:t>ena </a:t>
            </a:r>
            <a:r>
              <a:rPr spc="-5" dirty="0" smtClean="0">
                <a:solidFill>
                  <a:srgbClr val="D23369"/>
                </a:solidFill>
                <a:latin typeface="Trebuchet MS"/>
                <a:cs typeface="Trebuchet MS"/>
              </a:rPr>
              <a:t>l</a:t>
            </a:r>
            <a:r>
              <a:rPr spc="0" dirty="0" smtClean="0">
                <a:solidFill>
                  <a:srgbClr val="D23369"/>
                </a:solidFill>
                <a:latin typeface="Trebuchet MS"/>
                <a:cs typeface="Trebuchet MS"/>
              </a:rPr>
              <a:t>a </a:t>
            </a:r>
            <a:r>
              <a:rPr spc="-5" dirty="0" smtClean="0">
                <a:solidFill>
                  <a:srgbClr val="D23369"/>
                </a:solidFill>
                <a:latin typeface="Trebuchet MS"/>
                <a:cs typeface="Trebuchet MS"/>
              </a:rPr>
              <a:t>i</a:t>
            </a:r>
            <a:r>
              <a:rPr spc="0" dirty="0" smtClean="0">
                <a:solidFill>
                  <a:srgbClr val="D23369"/>
                </a:solidFill>
                <a:latin typeface="Trebuchet MS"/>
                <a:cs typeface="Trebuchet MS"/>
              </a:rPr>
              <a:t>n</a:t>
            </a:r>
            <a:r>
              <a:rPr spc="-15" dirty="0" smtClean="0">
                <a:solidFill>
                  <a:srgbClr val="D23369"/>
                </a:solidFill>
                <a:latin typeface="Trebuchet MS"/>
                <a:cs typeface="Trebuchet MS"/>
              </a:rPr>
              <a:t>form</a:t>
            </a:r>
            <a:r>
              <a:rPr spc="-10" dirty="0" smtClean="0">
                <a:solidFill>
                  <a:srgbClr val="D23369"/>
                </a:solidFill>
                <a:latin typeface="Trebuchet MS"/>
                <a:cs typeface="Trebuchet MS"/>
              </a:rPr>
              <a:t>a</a:t>
            </a:r>
            <a:r>
              <a:rPr spc="-5" dirty="0" smtClean="0">
                <a:solidFill>
                  <a:srgbClr val="D23369"/>
                </a:solidFill>
                <a:latin typeface="Trebuchet MS"/>
                <a:cs typeface="Trebuchet MS"/>
              </a:rPr>
              <a:t>ció</a:t>
            </a:r>
            <a:r>
              <a:rPr spc="0" dirty="0" smtClean="0">
                <a:solidFill>
                  <a:srgbClr val="D23369"/>
                </a:solidFill>
                <a:latin typeface="Trebuchet MS"/>
                <a:cs typeface="Trebuchet MS"/>
              </a:rPr>
              <a:t>n </a:t>
            </a:r>
            <a:r>
              <a:rPr spc="-5" dirty="0" smtClean="0">
                <a:solidFill>
                  <a:srgbClr val="D23369"/>
                </a:solidFill>
                <a:latin typeface="Trebuchet MS"/>
                <a:cs typeface="Trebuchet MS"/>
              </a:rPr>
              <a:t>d</a:t>
            </a:r>
            <a:r>
              <a:rPr spc="0" dirty="0" smtClean="0">
                <a:solidFill>
                  <a:srgbClr val="D23369"/>
                </a:solidFill>
                <a:latin typeface="Trebuchet MS"/>
                <a:cs typeface="Trebuchet MS"/>
              </a:rPr>
              <a:t>e una </a:t>
            </a:r>
            <a:r>
              <a:rPr spc="-15" dirty="0" smtClean="0">
                <a:solidFill>
                  <a:srgbClr val="D23369"/>
                </a:solidFill>
                <a:latin typeface="Trebuchet MS"/>
                <a:cs typeface="Trebuchet MS"/>
              </a:rPr>
              <a:t>form</a:t>
            </a:r>
            <a:r>
              <a:rPr spc="-10" dirty="0" smtClean="0">
                <a:solidFill>
                  <a:srgbClr val="D23369"/>
                </a:solidFill>
                <a:latin typeface="Trebuchet MS"/>
                <a:cs typeface="Trebuchet MS"/>
              </a:rPr>
              <a:t>a e</a:t>
            </a:r>
            <a:r>
              <a:rPr spc="-5" dirty="0" smtClean="0">
                <a:solidFill>
                  <a:srgbClr val="D23369"/>
                </a:solidFill>
                <a:latin typeface="Trebuchet MS"/>
                <a:cs typeface="Trebuchet MS"/>
              </a:rPr>
              <a:t>s</a:t>
            </a:r>
            <a:r>
              <a:rPr spc="0" dirty="0" smtClean="0">
                <a:solidFill>
                  <a:srgbClr val="D23369"/>
                </a:solidFill>
                <a:latin typeface="Trebuchet MS"/>
                <a:cs typeface="Trebuchet MS"/>
              </a:rPr>
              <a:t>t</a:t>
            </a:r>
            <a:r>
              <a:rPr spc="-5" dirty="0" smtClean="0">
                <a:solidFill>
                  <a:srgbClr val="D23369"/>
                </a:solidFill>
                <a:latin typeface="Trebuchet MS"/>
                <a:cs typeface="Trebuchet MS"/>
              </a:rPr>
              <a:t>r</a:t>
            </a:r>
            <a:r>
              <a:rPr spc="0" dirty="0" smtClean="0">
                <a:solidFill>
                  <a:srgbClr val="D23369"/>
                </a:solidFill>
                <a:latin typeface="Trebuchet MS"/>
                <a:cs typeface="Trebuchet MS"/>
              </a:rPr>
              <a:t>u</a:t>
            </a:r>
            <a:r>
              <a:rPr spc="-5" dirty="0" smtClean="0">
                <a:solidFill>
                  <a:srgbClr val="D23369"/>
                </a:solidFill>
                <a:latin typeface="Trebuchet MS"/>
                <a:cs typeface="Trebuchet MS"/>
              </a:rPr>
              <a:t>c</a:t>
            </a:r>
            <a:r>
              <a:rPr spc="0" dirty="0" smtClean="0">
                <a:solidFill>
                  <a:srgbClr val="D23369"/>
                </a:solidFill>
                <a:latin typeface="Trebuchet MS"/>
                <a:cs typeface="Trebuchet MS"/>
              </a:rPr>
              <a:t>tu</a:t>
            </a:r>
            <a:r>
              <a:rPr spc="-5" dirty="0" smtClean="0">
                <a:solidFill>
                  <a:srgbClr val="D23369"/>
                </a:solidFill>
                <a:latin typeface="Trebuchet MS"/>
                <a:cs typeface="Trebuchet MS"/>
              </a:rPr>
              <a:t>r</a:t>
            </a:r>
            <a:r>
              <a:rPr spc="0" dirty="0" smtClean="0">
                <a:solidFill>
                  <a:srgbClr val="D23369"/>
                </a:solidFill>
                <a:latin typeface="Trebuchet MS"/>
                <a:cs typeface="Trebuchet MS"/>
              </a:rPr>
              <a:t>a</a:t>
            </a:r>
            <a:r>
              <a:rPr spc="-5" dirty="0" smtClean="0">
                <a:solidFill>
                  <a:srgbClr val="D23369"/>
                </a:solidFill>
                <a:latin typeface="Trebuchet MS"/>
                <a:cs typeface="Trebuchet MS"/>
              </a:rPr>
              <a:t>d</a:t>
            </a:r>
            <a:r>
              <a:rPr spc="0" dirty="0" smtClean="0">
                <a:solidFill>
                  <a:srgbClr val="D23369"/>
                </a:solidFill>
                <a:latin typeface="Trebuchet MS"/>
                <a:cs typeface="Trebuchet MS"/>
              </a:rPr>
              <a:t>a y </a:t>
            </a:r>
            <a:r>
              <a:rPr spc="-5" dirty="0" smtClean="0">
                <a:solidFill>
                  <a:srgbClr val="D23369"/>
                </a:solidFill>
                <a:latin typeface="Trebuchet MS"/>
                <a:cs typeface="Trebuchet MS"/>
              </a:rPr>
              <a:t>priv</a:t>
            </a:r>
            <a:r>
              <a:rPr spc="0" dirty="0" smtClean="0">
                <a:solidFill>
                  <a:srgbClr val="D23369"/>
                </a:solidFill>
                <a:latin typeface="Trebuchet MS"/>
                <a:cs typeface="Trebuchet MS"/>
              </a:rPr>
              <a:t>a</a:t>
            </a:r>
            <a:r>
              <a:rPr spc="-5" dirty="0" smtClean="0">
                <a:solidFill>
                  <a:srgbClr val="D23369"/>
                </a:solidFill>
                <a:latin typeface="Trebuchet MS"/>
                <a:cs typeface="Trebuchet MS"/>
              </a:rPr>
              <a:t>d</a:t>
            </a:r>
            <a:r>
              <a:rPr spc="0" dirty="0" smtClean="0">
                <a:solidFill>
                  <a:srgbClr val="D23369"/>
                </a:solidFill>
                <a:latin typeface="Trebuchet MS"/>
                <a:cs typeface="Trebuchet MS"/>
              </a:rPr>
              <a:t>a.</a:t>
            </a:r>
            <a:endParaRPr dirty="0">
              <a:solidFill>
                <a:srgbClr val="D23369"/>
              </a:solidFill>
              <a:latin typeface="Trebuchet MS"/>
              <a:cs typeface="Trebuchet MS"/>
            </a:endParaRPr>
          </a:p>
          <a:p>
            <a:pPr lvl="1">
              <a:lnSpc>
                <a:spcPts val="800"/>
              </a:lnSpc>
              <a:spcBef>
                <a:spcPts val="10"/>
              </a:spcBef>
              <a:buClr>
                <a:srgbClr val="FFFFFF"/>
              </a:buClr>
              <a:buFont typeface="Arial"/>
              <a:buChar char="●"/>
            </a:pPr>
            <a:endParaRPr dirty="0">
              <a:solidFill>
                <a:srgbClr val="D23369"/>
              </a:solidFill>
            </a:endParaRPr>
          </a:p>
          <a:p>
            <a:pPr lvl="1">
              <a:lnSpc>
                <a:spcPts val="1000"/>
              </a:lnSpc>
              <a:buClr>
                <a:srgbClr val="FFFFFF"/>
              </a:buClr>
              <a:buFont typeface="Arial"/>
              <a:buChar char="●"/>
            </a:pPr>
            <a:endParaRPr dirty="0">
              <a:solidFill>
                <a:srgbClr val="D23369"/>
              </a:solidFill>
            </a:endParaRPr>
          </a:p>
          <a:p>
            <a:pPr marL="295275" indent="-282575">
              <a:lnSpc>
                <a:spcPct val="100000"/>
              </a:lnSpc>
              <a:buClr>
                <a:srgbClr val="FFFFFF"/>
              </a:buClr>
              <a:buFont typeface="Arial"/>
              <a:buChar char="●"/>
              <a:tabLst>
                <a:tab pos="294640" algn="l"/>
              </a:tabLst>
            </a:pPr>
            <a:r>
              <a:rPr dirty="0" smtClean="0">
                <a:solidFill>
                  <a:srgbClr val="D23369"/>
                </a:solidFill>
                <a:latin typeface="Trebuchet MS"/>
                <a:cs typeface="Trebuchet MS"/>
              </a:rPr>
              <a:t>Netw</a:t>
            </a:r>
            <a:r>
              <a:rPr spc="-5" dirty="0" smtClean="0">
                <a:solidFill>
                  <a:srgbClr val="D23369"/>
                </a:solidFill>
                <a:latin typeface="Trebuchet MS"/>
                <a:cs typeface="Trebuchet MS"/>
              </a:rPr>
              <a:t>o</a:t>
            </a:r>
            <a:r>
              <a:rPr spc="-15" dirty="0" smtClean="0">
                <a:solidFill>
                  <a:srgbClr val="D23369"/>
                </a:solidFill>
                <a:latin typeface="Trebuchet MS"/>
                <a:cs typeface="Trebuchet MS"/>
              </a:rPr>
              <a:t>r</a:t>
            </a:r>
            <a:r>
              <a:rPr spc="0" dirty="0" smtClean="0">
                <a:solidFill>
                  <a:srgbClr val="D23369"/>
                </a:solidFill>
                <a:latin typeface="Trebuchet MS"/>
                <a:cs typeface="Trebuchet MS"/>
              </a:rPr>
              <a:t>k </a:t>
            </a:r>
            <a:r>
              <a:rPr spc="-15" dirty="0" smtClean="0">
                <a:solidFill>
                  <a:srgbClr val="D23369"/>
                </a:solidFill>
                <a:latin typeface="Trebuchet MS"/>
                <a:cs typeface="Trebuchet MS"/>
              </a:rPr>
              <a:t>C</a:t>
            </a:r>
            <a:r>
              <a:rPr spc="-20" dirty="0" smtClean="0">
                <a:solidFill>
                  <a:srgbClr val="D23369"/>
                </a:solidFill>
                <a:latin typeface="Trebuchet MS"/>
                <a:cs typeface="Trebuchet MS"/>
              </a:rPr>
              <a:t>o</a:t>
            </a:r>
            <a:r>
              <a:rPr spc="0" dirty="0" smtClean="0">
                <a:solidFill>
                  <a:srgbClr val="D23369"/>
                </a:solidFill>
                <a:latin typeface="Trebuchet MS"/>
                <a:cs typeface="Trebuchet MS"/>
              </a:rPr>
              <a:t>nnecti</a:t>
            </a:r>
            <a:r>
              <a:rPr spc="-5" dirty="0" smtClean="0">
                <a:solidFill>
                  <a:srgbClr val="D23369"/>
                </a:solidFill>
                <a:latin typeface="Trebuchet MS"/>
                <a:cs typeface="Trebuchet MS"/>
              </a:rPr>
              <a:t>o</a:t>
            </a:r>
            <a:r>
              <a:rPr spc="0" dirty="0" smtClean="0">
                <a:solidFill>
                  <a:srgbClr val="D23369"/>
                </a:solidFill>
                <a:latin typeface="Trebuchet MS"/>
                <a:cs typeface="Trebuchet MS"/>
              </a:rPr>
              <a:t>n</a:t>
            </a:r>
            <a:endParaRPr dirty="0">
              <a:solidFill>
                <a:srgbClr val="D23369"/>
              </a:solidFill>
              <a:latin typeface="Trebuchet MS"/>
              <a:cs typeface="Trebuchet MS"/>
            </a:endParaRPr>
          </a:p>
          <a:p>
            <a:pPr>
              <a:lnSpc>
                <a:spcPts val="700"/>
              </a:lnSpc>
              <a:spcBef>
                <a:spcPts val="9"/>
              </a:spcBef>
              <a:buClr>
                <a:srgbClr val="FFFFFF"/>
              </a:buClr>
              <a:buFont typeface="Arial"/>
              <a:buChar char="●"/>
            </a:pPr>
            <a:endParaRPr dirty="0">
              <a:solidFill>
                <a:srgbClr val="D23369"/>
              </a:solidFill>
            </a:endParaRPr>
          </a:p>
          <a:p>
            <a:pPr marL="584200" marR="346710" lvl="1" indent="-292100">
              <a:lnSpc>
                <a:spcPts val="2000"/>
              </a:lnSpc>
              <a:buClr>
                <a:srgbClr val="FFFFFF"/>
              </a:buClr>
              <a:buFont typeface="Arial"/>
              <a:buChar char="●"/>
              <a:tabLst>
                <a:tab pos="586740" algn="l"/>
              </a:tabLst>
            </a:pPr>
            <a:r>
              <a:rPr spc="-10" dirty="0" smtClean="0">
                <a:solidFill>
                  <a:srgbClr val="D23369"/>
                </a:solidFill>
                <a:latin typeface="Trebuchet MS"/>
                <a:cs typeface="Trebuchet MS"/>
              </a:rPr>
              <a:t>L</a:t>
            </a:r>
            <a:r>
              <a:rPr spc="-20" dirty="0" smtClean="0">
                <a:solidFill>
                  <a:srgbClr val="D23369"/>
                </a:solidFill>
                <a:latin typeface="Trebuchet MS"/>
                <a:cs typeface="Trebuchet MS"/>
              </a:rPr>
              <a:t>o</a:t>
            </a:r>
            <a:r>
              <a:rPr spc="-10" dirty="0" smtClean="0">
                <a:solidFill>
                  <a:srgbClr val="D23369"/>
                </a:solidFill>
                <a:latin typeface="Trebuchet MS"/>
                <a:cs typeface="Trebuchet MS"/>
              </a:rPr>
              <a:t>s</a:t>
            </a:r>
            <a:r>
              <a:rPr spc="-5" dirty="0" smtClean="0">
                <a:solidFill>
                  <a:srgbClr val="D23369"/>
                </a:solidFill>
                <a:latin typeface="Trebuchet MS"/>
                <a:cs typeface="Trebuchet MS"/>
              </a:rPr>
              <a:t> </a:t>
            </a:r>
            <a:r>
              <a:rPr spc="0" dirty="0" smtClean="0">
                <a:solidFill>
                  <a:srgbClr val="D23369"/>
                </a:solidFill>
                <a:latin typeface="Trebuchet MS"/>
                <a:cs typeface="Trebuchet MS"/>
              </a:rPr>
              <a:t>dat</a:t>
            </a:r>
            <a:r>
              <a:rPr spc="-5" dirty="0" smtClean="0">
                <a:solidFill>
                  <a:srgbClr val="D23369"/>
                </a:solidFill>
                <a:latin typeface="Trebuchet MS"/>
                <a:cs typeface="Trebuchet MS"/>
              </a:rPr>
              <a:t>o</a:t>
            </a:r>
            <a:r>
              <a:rPr spc="-10" dirty="0" smtClean="0">
                <a:solidFill>
                  <a:srgbClr val="D23369"/>
                </a:solidFill>
                <a:latin typeface="Trebuchet MS"/>
                <a:cs typeface="Trebuchet MS"/>
              </a:rPr>
              <a:t>s</a:t>
            </a:r>
            <a:r>
              <a:rPr spc="-5" dirty="0" smtClean="0">
                <a:solidFill>
                  <a:srgbClr val="D23369"/>
                </a:solidFill>
                <a:latin typeface="Trebuchet MS"/>
                <a:cs typeface="Trebuchet MS"/>
              </a:rPr>
              <a:t> </a:t>
            </a:r>
            <a:r>
              <a:rPr spc="-15" dirty="0" smtClean="0">
                <a:solidFill>
                  <a:srgbClr val="D23369"/>
                </a:solidFill>
                <a:latin typeface="Trebuchet MS"/>
                <a:cs typeface="Trebuchet MS"/>
              </a:rPr>
              <a:t>s</a:t>
            </a:r>
            <a:r>
              <a:rPr spc="0" dirty="0" smtClean="0">
                <a:solidFill>
                  <a:srgbClr val="D23369"/>
                </a:solidFill>
                <a:latin typeface="Trebuchet MS"/>
                <a:cs typeface="Trebuchet MS"/>
              </a:rPr>
              <a:t>e almacenan</a:t>
            </a:r>
            <a:r>
              <a:rPr spc="-5" dirty="0" smtClean="0">
                <a:solidFill>
                  <a:srgbClr val="D23369"/>
                </a:solidFill>
                <a:latin typeface="Trebuchet MS"/>
                <a:cs typeface="Trebuchet MS"/>
              </a:rPr>
              <a:t> </a:t>
            </a:r>
            <a:r>
              <a:rPr spc="0" dirty="0" smtClean="0">
                <a:solidFill>
                  <a:srgbClr val="D23369"/>
                </a:solidFill>
                <a:latin typeface="Trebuchet MS"/>
                <a:cs typeface="Trebuchet MS"/>
              </a:rPr>
              <a:t>en</a:t>
            </a:r>
            <a:r>
              <a:rPr spc="-5" dirty="0" smtClean="0">
                <a:solidFill>
                  <a:srgbClr val="D23369"/>
                </a:solidFill>
                <a:latin typeface="Trebuchet MS"/>
                <a:cs typeface="Trebuchet MS"/>
              </a:rPr>
              <a:t> </a:t>
            </a:r>
            <a:r>
              <a:rPr spc="0" dirty="0" smtClean="0">
                <a:solidFill>
                  <a:srgbClr val="D23369"/>
                </a:solidFill>
                <a:latin typeface="Trebuchet MS"/>
                <a:cs typeface="Trebuchet MS"/>
              </a:rPr>
              <a:t>la web</a:t>
            </a:r>
            <a:r>
              <a:rPr spc="-5" dirty="0" smtClean="0">
                <a:solidFill>
                  <a:srgbClr val="D23369"/>
                </a:solidFill>
                <a:latin typeface="Trebuchet MS"/>
                <a:cs typeface="Trebuchet MS"/>
              </a:rPr>
              <a:t> </a:t>
            </a:r>
            <a:r>
              <a:rPr spc="0" dirty="0" smtClean="0">
                <a:solidFill>
                  <a:srgbClr val="D23369"/>
                </a:solidFill>
                <a:latin typeface="Trebuchet MS"/>
                <a:cs typeface="Trebuchet MS"/>
              </a:rPr>
              <a:t>(nube)</a:t>
            </a:r>
            <a:r>
              <a:rPr spc="-5" dirty="0" smtClean="0">
                <a:solidFill>
                  <a:srgbClr val="D23369"/>
                </a:solidFill>
                <a:latin typeface="Trebuchet MS"/>
                <a:cs typeface="Trebuchet MS"/>
              </a:rPr>
              <a:t> </a:t>
            </a:r>
            <a:r>
              <a:rPr spc="-10" dirty="0" smtClean="0">
                <a:solidFill>
                  <a:srgbClr val="D23369"/>
                </a:solidFill>
                <a:latin typeface="Trebuchet MS"/>
                <a:cs typeface="Trebuchet MS"/>
              </a:rPr>
              <a:t>c</a:t>
            </a:r>
            <a:r>
              <a:rPr spc="-20" dirty="0" smtClean="0">
                <a:solidFill>
                  <a:srgbClr val="D23369"/>
                </a:solidFill>
                <a:latin typeface="Trebuchet MS"/>
                <a:cs typeface="Trebuchet MS"/>
              </a:rPr>
              <a:t>o</a:t>
            </a:r>
            <a:r>
              <a:rPr spc="0" dirty="0" smtClean="0">
                <a:solidFill>
                  <a:srgbClr val="D23369"/>
                </a:solidFill>
                <a:latin typeface="Trebuchet MS"/>
                <a:cs typeface="Trebuchet MS"/>
              </a:rPr>
              <a:t>n ayuda</a:t>
            </a:r>
            <a:r>
              <a:rPr spc="-5" dirty="0" smtClean="0">
                <a:solidFill>
                  <a:srgbClr val="D23369"/>
                </a:solidFill>
                <a:latin typeface="Trebuchet MS"/>
                <a:cs typeface="Trebuchet MS"/>
              </a:rPr>
              <a:t> </a:t>
            </a:r>
            <a:r>
              <a:rPr spc="0" dirty="0" smtClean="0">
                <a:solidFill>
                  <a:srgbClr val="D23369"/>
                </a:solidFill>
                <a:latin typeface="Trebuchet MS"/>
                <a:cs typeface="Trebuchet MS"/>
              </a:rPr>
              <a:t>de web </a:t>
            </a:r>
            <a:r>
              <a:rPr spc="-5" dirty="0" smtClean="0">
                <a:solidFill>
                  <a:srgbClr val="D23369"/>
                </a:solidFill>
                <a:latin typeface="Trebuchet MS"/>
                <a:cs typeface="Trebuchet MS"/>
              </a:rPr>
              <a:t>s</a:t>
            </a:r>
            <a:r>
              <a:rPr spc="0" dirty="0" smtClean="0">
                <a:solidFill>
                  <a:srgbClr val="D23369"/>
                </a:solidFill>
                <a:latin typeface="Trebuchet MS"/>
                <a:cs typeface="Trebuchet MS"/>
              </a:rPr>
              <a:t>e</a:t>
            </a:r>
            <a:r>
              <a:rPr spc="-5" dirty="0" smtClean="0">
                <a:solidFill>
                  <a:srgbClr val="D23369"/>
                </a:solidFill>
                <a:latin typeface="Trebuchet MS"/>
                <a:cs typeface="Trebuchet MS"/>
              </a:rPr>
              <a:t>rvic</a:t>
            </a:r>
            <a:r>
              <a:rPr spc="0" dirty="0" smtClean="0">
                <a:solidFill>
                  <a:srgbClr val="D23369"/>
                </a:solidFill>
                <a:latin typeface="Trebuchet MS"/>
                <a:cs typeface="Trebuchet MS"/>
              </a:rPr>
              <a:t>e</a:t>
            </a:r>
            <a:r>
              <a:rPr spc="-10" dirty="0" smtClean="0">
                <a:solidFill>
                  <a:srgbClr val="D23369"/>
                </a:solidFill>
                <a:latin typeface="Trebuchet MS"/>
                <a:cs typeface="Trebuchet MS"/>
              </a:rPr>
              <a:t>s</a:t>
            </a:r>
            <a:endParaRPr dirty="0">
              <a:solidFill>
                <a:srgbClr val="D23369"/>
              </a:solidFill>
              <a:latin typeface="Trebuchet MS"/>
              <a:cs typeface="Trebuchet MS"/>
            </a:endParaRPr>
          </a:p>
        </p:txBody>
      </p:sp>
    </p:spTree>
    <p:extLst>
      <p:ext uri="{BB962C8B-B14F-4D97-AF65-F5344CB8AC3E}">
        <p14:creationId xmlns:p14="http://schemas.microsoft.com/office/powerpoint/2010/main" val="172293793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Opciones de Almacenamiento</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
        <p:nvSpPr>
          <p:cNvPr id="5" name="object 3"/>
          <p:cNvSpPr/>
          <p:nvPr/>
        </p:nvSpPr>
        <p:spPr>
          <a:xfrm>
            <a:off x="311700" y="1579836"/>
            <a:ext cx="8422293" cy="2784971"/>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3404432282"/>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Conectándose a Internet</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
        <p:nvSpPr>
          <p:cNvPr id="5" name="object 4"/>
          <p:cNvSpPr txBox="1"/>
          <p:nvPr/>
        </p:nvSpPr>
        <p:spPr>
          <a:xfrm>
            <a:off x="341766" y="1478484"/>
            <a:ext cx="6662420" cy="2987675"/>
          </a:xfrm>
          <a:prstGeom prst="rect">
            <a:avLst/>
          </a:prstGeom>
        </p:spPr>
        <p:txBody>
          <a:bodyPr vert="horz" wrap="square" lIns="0" tIns="0" rIns="0" bIns="0" rtlCol="0">
            <a:noAutofit/>
          </a:bodyPr>
          <a:lstStyle/>
          <a:p>
            <a:pPr marL="292100" marR="12700" indent="-279400">
              <a:lnSpc>
                <a:spcPts val="2600"/>
              </a:lnSpc>
              <a:buClr>
                <a:srgbClr val="FFFFFF"/>
              </a:buClr>
              <a:buFont typeface="Arial"/>
              <a:buChar char="●"/>
              <a:tabLst>
                <a:tab pos="294640" algn="l"/>
              </a:tabLst>
            </a:pPr>
            <a:r>
              <a:rPr sz="2200" dirty="0" smtClean="0">
                <a:solidFill>
                  <a:srgbClr val="D23369"/>
                </a:solidFill>
                <a:latin typeface="Trebuchet MS"/>
                <a:cs typeface="Trebuchet MS"/>
              </a:rPr>
              <a:t>1. C</a:t>
            </a:r>
            <a:r>
              <a:rPr sz="2200" spc="-15" dirty="0" smtClean="0">
                <a:solidFill>
                  <a:srgbClr val="D23369"/>
                </a:solidFill>
                <a:latin typeface="Trebuchet MS"/>
                <a:cs typeface="Trebuchet MS"/>
              </a:rPr>
              <a:t>onectando una URL</a:t>
            </a:r>
            <a:r>
              <a:rPr sz="2200" spc="-85" dirty="0" smtClean="0">
                <a:solidFill>
                  <a:srgbClr val="D23369"/>
                </a:solidFill>
                <a:latin typeface="Trebuchet MS"/>
                <a:cs typeface="Trebuchet MS"/>
              </a:rPr>
              <a:t> </a:t>
            </a:r>
            <a:r>
              <a:rPr sz="2200" spc="0" dirty="0" smtClean="0">
                <a:solidFill>
                  <a:srgbClr val="D23369"/>
                </a:solidFill>
                <a:latin typeface="Trebuchet MS"/>
                <a:cs typeface="Trebuchet MS"/>
              </a:rPr>
              <a:t>que pueda </a:t>
            </a:r>
            <a:r>
              <a:rPr sz="2200" spc="-10" dirty="0" smtClean="0">
                <a:solidFill>
                  <a:srgbClr val="D23369"/>
                </a:solidFill>
                <a:latin typeface="Trebuchet MS"/>
                <a:cs typeface="Trebuchet MS"/>
              </a:rPr>
              <a:t>recibir dat</a:t>
            </a:r>
            <a:r>
              <a:rPr sz="2200" spc="-15" dirty="0" smtClean="0">
                <a:solidFill>
                  <a:srgbClr val="D23369"/>
                </a:solidFill>
                <a:latin typeface="Trebuchet MS"/>
                <a:cs typeface="Trebuchet MS"/>
              </a:rPr>
              <a:t>os en for</a:t>
            </a:r>
            <a:r>
              <a:rPr sz="2200" spc="-20" dirty="0" smtClean="0">
                <a:solidFill>
                  <a:srgbClr val="D23369"/>
                </a:solidFill>
                <a:latin typeface="Trebuchet MS"/>
                <a:cs typeface="Trebuchet MS"/>
              </a:rPr>
              <a:t>mat</a:t>
            </a:r>
            <a:r>
              <a:rPr sz="2200" spc="-15" dirty="0" smtClean="0">
                <a:solidFill>
                  <a:srgbClr val="D23369"/>
                </a:solidFill>
                <a:latin typeface="Trebuchet MS"/>
                <a:cs typeface="Trebuchet MS"/>
              </a:rPr>
              <a:t>o</a:t>
            </a:r>
            <a:endParaRPr sz="2200" dirty="0">
              <a:solidFill>
                <a:srgbClr val="D23369"/>
              </a:solidFill>
              <a:latin typeface="Trebuchet MS"/>
              <a:cs typeface="Trebuchet MS"/>
            </a:endParaRPr>
          </a:p>
          <a:p>
            <a:pPr marL="587375" lvl="1" indent="-295275">
              <a:lnSpc>
                <a:spcPct val="100000"/>
              </a:lnSpc>
              <a:spcBef>
                <a:spcPts val="480"/>
              </a:spcBef>
              <a:buClr>
                <a:srgbClr val="FFFFFF"/>
              </a:buClr>
              <a:buFont typeface="Arial"/>
              <a:buChar char="●"/>
              <a:tabLst>
                <a:tab pos="586740" algn="l"/>
              </a:tabLst>
            </a:pPr>
            <a:r>
              <a:rPr sz="2000" spc="-5" dirty="0" smtClean="0">
                <a:solidFill>
                  <a:srgbClr val="D23369"/>
                </a:solidFill>
                <a:latin typeface="Trebuchet MS"/>
                <a:cs typeface="Trebuchet MS"/>
              </a:rPr>
              <a:t>X</a:t>
            </a:r>
            <a:r>
              <a:rPr sz="2000" spc="0" dirty="0" smtClean="0">
                <a:solidFill>
                  <a:srgbClr val="D23369"/>
                </a:solidFill>
                <a:latin typeface="Trebuchet MS"/>
                <a:cs typeface="Trebuchet MS"/>
              </a:rPr>
              <a:t>ML</a:t>
            </a:r>
            <a:endParaRPr sz="2000" dirty="0">
              <a:solidFill>
                <a:srgbClr val="D23369"/>
              </a:solidFill>
              <a:latin typeface="Trebuchet MS"/>
              <a:cs typeface="Trebuchet MS"/>
            </a:endParaRPr>
          </a:p>
          <a:p>
            <a:pPr lvl="1">
              <a:lnSpc>
                <a:spcPts val="600"/>
              </a:lnSpc>
              <a:buClr>
                <a:srgbClr val="FFFFFF"/>
              </a:buClr>
              <a:buFont typeface="Arial"/>
              <a:buChar char="●"/>
            </a:pPr>
            <a:endParaRPr sz="600" dirty="0">
              <a:solidFill>
                <a:srgbClr val="D23369"/>
              </a:solidFill>
            </a:endParaRPr>
          </a:p>
          <a:p>
            <a:pPr marL="587375" lvl="1" indent="-295275">
              <a:lnSpc>
                <a:spcPct val="100000"/>
              </a:lnSpc>
              <a:buClr>
                <a:srgbClr val="FFFFFF"/>
              </a:buClr>
              <a:buFont typeface="Arial"/>
              <a:buChar char="●"/>
              <a:tabLst>
                <a:tab pos="586740" algn="l"/>
              </a:tabLst>
            </a:pPr>
            <a:r>
              <a:rPr sz="2000" spc="-15" dirty="0" smtClean="0">
                <a:solidFill>
                  <a:srgbClr val="D23369"/>
                </a:solidFill>
                <a:latin typeface="Trebuchet MS"/>
                <a:cs typeface="Trebuchet MS"/>
              </a:rPr>
              <a:t>JSON</a:t>
            </a:r>
            <a:endParaRPr sz="2000" dirty="0">
              <a:solidFill>
                <a:srgbClr val="D23369"/>
              </a:solidFill>
              <a:latin typeface="Trebuchet MS"/>
              <a:cs typeface="Trebuchet MS"/>
            </a:endParaRPr>
          </a:p>
          <a:p>
            <a:pPr lvl="1">
              <a:lnSpc>
                <a:spcPts val="600"/>
              </a:lnSpc>
              <a:buClr>
                <a:srgbClr val="FFFFFF"/>
              </a:buClr>
              <a:buFont typeface="Arial"/>
              <a:buChar char="●"/>
            </a:pPr>
            <a:endParaRPr sz="600" dirty="0">
              <a:solidFill>
                <a:srgbClr val="D23369"/>
              </a:solidFill>
            </a:endParaRPr>
          </a:p>
          <a:p>
            <a:pPr marL="587375" lvl="1" indent="-295275">
              <a:lnSpc>
                <a:spcPct val="100000"/>
              </a:lnSpc>
              <a:buClr>
                <a:srgbClr val="FFFFFF"/>
              </a:buClr>
              <a:buFont typeface="Arial"/>
              <a:buChar char="●"/>
              <a:tabLst>
                <a:tab pos="586740" algn="l"/>
              </a:tabLst>
            </a:pPr>
            <a:r>
              <a:rPr sz="2000" spc="-5" dirty="0" smtClean="0">
                <a:solidFill>
                  <a:srgbClr val="D23369"/>
                </a:solidFill>
                <a:latin typeface="Trebuchet MS"/>
                <a:cs typeface="Trebuchet MS"/>
              </a:rPr>
              <a:t>E</a:t>
            </a:r>
            <a:r>
              <a:rPr sz="2000" spc="0" dirty="0" smtClean="0">
                <a:solidFill>
                  <a:srgbClr val="D23369"/>
                </a:solidFill>
                <a:latin typeface="Trebuchet MS"/>
                <a:cs typeface="Trebuchet MS"/>
              </a:rPr>
              <a:t>tc..</a:t>
            </a:r>
            <a:endParaRPr sz="2000" dirty="0">
              <a:solidFill>
                <a:srgbClr val="D23369"/>
              </a:solidFill>
              <a:latin typeface="Trebuchet MS"/>
              <a:cs typeface="Trebuchet MS"/>
            </a:endParaRPr>
          </a:p>
          <a:p>
            <a:pPr lvl="1">
              <a:lnSpc>
                <a:spcPts val="1000"/>
              </a:lnSpc>
              <a:buClr>
                <a:srgbClr val="FFFFFF"/>
              </a:buClr>
              <a:buFont typeface="Arial"/>
              <a:buChar char="●"/>
            </a:pPr>
            <a:endParaRPr sz="1000" dirty="0">
              <a:solidFill>
                <a:srgbClr val="D23369"/>
              </a:solidFill>
            </a:endParaRPr>
          </a:p>
          <a:p>
            <a:pPr lvl="1">
              <a:lnSpc>
                <a:spcPts val="1000"/>
              </a:lnSpc>
              <a:buClr>
                <a:srgbClr val="FFFFFF"/>
              </a:buClr>
              <a:buFont typeface="Arial"/>
              <a:buChar char="●"/>
            </a:pPr>
            <a:endParaRPr sz="1000" dirty="0">
              <a:solidFill>
                <a:srgbClr val="D23369"/>
              </a:solidFill>
            </a:endParaRPr>
          </a:p>
          <a:p>
            <a:pPr marL="295275" indent="-282575">
              <a:lnSpc>
                <a:spcPct val="100000"/>
              </a:lnSpc>
              <a:buClr>
                <a:srgbClr val="FFFFFF"/>
              </a:buClr>
              <a:buFont typeface="Arial"/>
              <a:buChar char="●"/>
              <a:tabLst>
                <a:tab pos="294640" algn="l"/>
              </a:tabLst>
            </a:pPr>
            <a:r>
              <a:rPr sz="2200" dirty="0" smtClean="0">
                <a:solidFill>
                  <a:srgbClr val="D23369"/>
                </a:solidFill>
                <a:latin typeface="Trebuchet MS"/>
                <a:cs typeface="Trebuchet MS"/>
              </a:rPr>
              <a:t>2. </a:t>
            </a:r>
            <a:r>
              <a:rPr sz="2200" spc="-90" dirty="0" smtClean="0">
                <a:solidFill>
                  <a:srgbClr val="D23369"/>
                </a:solidFill>
                <a:latin typeface="Trebuchet MS"/>
                <a:cs typeface="Trebuchet MS"/>
              </a:rPr>
              <a:t>R</a:t>
            </a:r>
            <a:r>
              <a:rPr sz="2200" spc="0" dirty="0" smtClean="0">
                <a:solidFill>
                  <a:srgbClr val="D23369"/>
                </a:solidFill>
                <a:latin typeface="Trebuchet MS"/>
                <a:cs typeface="Trebuchet MS"/>
              </a:rPr>
              <a:t>ecupe</a:t>
            </a:r>
            <a:r>
              <a:rPr sz="2200" spc="-10" dirty="0" smtClean="0">
                <a:solidFill>
                  <a:srgbClr val="D23369"/>
                </a:solidFill>
                <a:latin typeface="Trebuchet MS"/>
                <a:cs typeface="Trebuchet MS"/>
              </a:rPr>
              <a:t>rand</a:t>
            </a:r>
            <a:r>
              <a:rPr sz="2200" spc="-15" dirty="0" smtClean="0">
                <a:solidFill>
                  <a:srgbClr val="D23369"/>
                </a:solidFill>
                <a:latin typeface="Trebuchet MS"/>
                <a:cs typeface="Trebuchet MS"/>
              </a:rPr>
              <a:t>o datos de URL</a:t>
            </a:r>
            <a:endParaRPr sz="2200" dirty="0">
              <a:solidFill>
                <a:srgbClr val="D23369"/>
              </a:solidFill>
              <a:latin typeface="Trebuchet MS"/>
              <a:cs typeface="Trebuchet MS"/>
            </a:endParaRPr>
          </a:p>
          <a:p>
            <a:pPr>
              <a:lnSpc>
                <a:spcPts val="1000"/>
              </a:lnSpc>
              <a:buClr>
                <a:srgbClr val="FFFFFF"/>
              </a:buClr>
              <a:buFont typeface="Arial"/>
              <a:buChar char="●"/>
            </a:pPr>
            <a:endParaRPr sz="1000" dirty="0">
              <a:solidFill>
                <a:srgbClr val="D23369"/>
              </a:solidFill>
            </a:endParaRPr>
          </a:p>
          <a:p>
            <a:pPr>
              <a:lnSpc>
                <a:spcPts val="1000"/>
              </a:lnSpc>
              <a:spcBef>
                <a:spcPts val="59"/>
              </a:spcBef>
              <a:buClr>
                <a:srgbClr val="FFFFFF"/>
              </a:buClr>
              <a:buFont typeface="Arial"/>
              <a:buChar char="●"/>
            </a:pPr>
            <a:endParaRPr sz="1000" dirty="0">
              <a:solidFill>
                <a:srgbClr val="D23369"/>
              </a:solidFill>
            </a:endParaRPr>
          </a:p>
          <a:p>
            <a:pPr marL="295275" indent="-282575">
              <a:lnSpc>
                <a:spcPct val="100000"/>
              </a:lnSpc>
              <a:buClr>
                <a:srgbClr val="FFFFFF"/>
              </a:buClr>
              <a:buFont typeface="Arial"/>
              <a:buChar char="●"/>
              <a:tabLst>
                <a:tab pos="294640" algn="l"/>
              </a:tabLst>
            </a:pPr>
            <a:r>
              <a:rPr sz="2200" dirty="0" smtClean="0">
                <a:solidFill>
                  <a:srgbClr val="D23369"/>
                </a:solidFill>
                <a:latin typeface="Trebuchet MS"/>
                <a:cs typeface="Trebuchet MS"/>
              </a:rPr>
              <a:t>3. </a:t>
            </a:r>
            <a:r>
              <a:rPr sz="2200" spc="-120" dirty="0" smtClean="0">
                <a:solidFill>
                  <a:srgbClr val="D23369"/>
                </a:solidFill>
                <a:latin typeface="Trebuchet MS"/>
                <a:cs typeface="Trebuchet MS"/>
              </a:rPr>
              <a:t>P</a:t>
            </a:r>
            <a:r>
              <a:rPr sz="2200" spc="-15" dirty="0" smtClean="0">
                <a:solidFill>
                  <a:srgbClr val="D23369"/>
                </a:solidFill>
                <a:latin typeface="Trebuchet MS"/>
                <a:cs typeface="Trebuchet MS"/>
              </a:rPr>
              <a:t>r</a:t>
            </a:r>
            <a:r>
              <a:rPr sz="2200" spc="-20" dirty="0" smtClean="0">
                <a:solidFill>
                  <a:srgbClr val="D23369"/>
                </a:solidFill>
                <a:latin typeface="Trebuchet MS"/>
                <a:cs typeface="Trebuchet MS"/>
              </a:rPr>
              <a:t>o</a:t>
            </a:r>
            <a:r>
              <a:rPr sz="2200" spc="0" dirty="0" smtClean="0">
                <a:solidFill>
                  <a:srgbClr val="D23369"/>
                </a:solidFill>
                <a:latin typeface="Trebuchet MS"/>
                <a:cs typeface="Trebuchet MS"/>
              </a:rPr>
              <a:t>ce</a:t>
            </a:r>
            <a:r>
              <a:rPr sz="2200" spc="-5" dirty="0" smtClean="0">
                <a:solidFill>
                  <a:srgbClr val="D23369"/>
                </a:solidFill>
                <a:latin typeface="Trebuchet MS"/>
                <a:cs typeface="Trebuchet MS"/>
              </a:rPr>
              <a:t>s</a:t>
            </a:r>
            <a:r>
              <a:rPr sz="2200" spc="0" dirty="0" smtClean="0">
                <a:solidFill>
                  <a:srgbClr val="D23369"/>
                </a:solidFill>
                <a:latin typeface="Trebuchet MS"/>
                <a:cs typeface="Trebuchet MS"/>
              </a:rPr>
              <a:t>ando</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y manipu</a:t>
            </a:r>
            <a:r>
              <a:rPr sz="2200" spc="-5" dirty="0" smtClean="0">
                <a:solidFill>
                  <a:srgbClr val="D23369"/>
                </a:solidFill>
                <a:latin typeface="Trebuchet MS"/>
                <a:cs typeface="Trebuchet MS"/>
              </a:rPr>
              <a:t>l</a:t>
            </a:r>
            <a:r>
              <a:rPr sz="2200" spc="0" dirty="0" smtClean="0">
                <a:solidFill>
                  <a:srgbClr val="D23369"/>
                </a:solidFill>
                <a:latin typeface="Trebuchet MS"/>
                <a:cs typeface="Trebuchet MS"/>
              </a:rPr>
              <a:t>ando</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e</a:t>
            </a:r>
            <a:r>
              <a:rPr sz="2200" spc="-5" dirty="0" smtClean="0">
                <a:solidFill>
                  <a:srgbClr val="D23369"/>
                </a:solidFill>
                <a:latin typeface="Trebuchet MS"/>
                <a:cs typeface="Trebuchet MS"/>
              </a:rPr>
              <a:t>s</a:t>
            </a:r>
            <a:r>
              <a:rPr sz="2200" spc="0" dirty="0" smtClean="0">
                <a:solidFill>
                  <a:srgbClr val="D23369"/>
                </a:solidFill>
                <a:latin typeface="Trebuchet MS"/>
                <a:cs typeface="Trebuchet MS"/>
              </a:rPr>
              <a:t>t</a:t>
            </a:r>
            <a:r>
              <a:rPr sz="2200" spc="-5" dirty="0" smtClean="0">
                <a:solidFill>
                  <a:srgbClr val="D23369"/>
                </a:solidFill>
                <a:latin typeface="Trebuchet MS"/>
                <a:cs typeface="Trebuchet MS"/>
              </a:rPr>
              <a:t>o</a:t>
            </a:r>
            <a:r>
              <a:rPr sz="2200" spc="-10" dirty="0" smtClean="0">
                <a:solidFill>
                  <a:srgbClr val="D23369"/>
                </a:solidFill>
                <a:latin typeface="Trebuchet MS"/>
                <a:cs typeface="Trebuchet MS"/>
              </a:rPr>
              <a:t>s dat</a:t>
            </a:r>
            <a:r>
              <a:rPr sz="2200" spc="-5" dirty="0" smtClean="0">
                <a:solidFill>
                  <a:srgbClr val="D23369"/>
                </a:solidFill>
                <a:latin typeface="Trebuchet MS"/>
                <a:cs typeface="Trebuchet MS"/>
              </a:rPr>
              <a:t>o</a:t>
            </a:r>
            <a:r>
              <a:rPr sz="2200" spc="-10" dirty="0" smtClean="0">
                <a:solidFill>
                  <a:srgbClr val="D23369"/>
                </a:solidFill>
                <a:latin typeface="Trebuchet MS"/>
                <a:cs typeface="Trebuchet MS"/>
              </a:rPr>
              <a:t>s</a:t>
            </a:r>
            <a:endParaRPr sz="2200" dirty="0">
              <a:solidFill>
                <a:srgbClr val="D23369"/>
              </a:solidFill>
              <a:latin typeface="Trebuchet MS"/>
              <a:cs typeface="Trebuchet MS"/>
            </a:endParaRPr>
          </a:p>
        </p:txBody>
      </p:sp>
    </p:spTree>
    <p:extLst>
      <p:ext uri="{BB962C8B-B14F-4D97-AF65-F5344CB8AC3E}">
        <p14:creationId xmlns:p14="http://schemas.microsoft.com/office/powerpoint/2010/main" val="351251607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Conectándose a Internet</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
        <p:nvSpPr>
          <p:cNvPr id="5" name="object 3"/>
          <p:cNvSpPr/>
          <p:nvPr/>
        </p:nvSpPr>
        <p:spPr>
          <a:xfrm>
            <a:off x="896142" y="1419005"/>
            <a:ext cx="6857998" cy="2501899"/>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250314695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Conectandose</a:t>
            </a:r>
            <a:r>
              <a:rPr lang="es-MX" dirty="0" smtClean="0"/>
              <a:t> WS recibiendo JSON</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
        <p:nvSpPr>
          <p:cNvPr id="5" name="object 3"/>
          <p:cNvSpPr/>
          <p:nvPr/>
        </p:nvSpPr>
        <p:spPr>
          <a:xfrm>
            <a:off x="377893" y="1108975"/>
            <a:ext cx="7696200" cy="3726693"/>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154070153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Shared</a:t>
            </a:r>
            <a:r>
              <a:rPr lang="es-MX" dirty="0"/>
              <a:t> </a:t>
            </a:r>
            <a:r>
              <a:rPr lang="es-MX" dirty="0" err="1" smtClean="0"/>
              <a:t>Preferences</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
        <p:nvSpPr>
          <p:cNvPr id="5" name="object 4"/>
          <p:cNvSpPr txBox="1"/>
          <p:nvPr/>
        </p:nvSpPr>
        <p:spPr>
          <a:xfrm>
            <a:off x="311700" y="1424919"/>
            <a:ext cx="8520599" cy="4070350"/>
          </a:xfrm>
          <a:prstGeom prst="rect">
            <a:avLst/>
          </a:prstGeom>
        </p:spPr>
        <p:txBody>
          <a:bodyPr vert="horz" wrap="square" lIns="0" tIns="0" rIns="0" bIns="0" rtlCol="0">
            <a:noAutofit/>
          </a:bodyPr>
          <a:lstStyle/>
          <a:p>
            <a:pPr marL="292100" marR="12700" indent="-279400">
              <a:lnSpc>
                <a:spcPct val="89400"/>
              </a:lnSpc>
              <a:buClr>
                <a:srgbClr val="FFFFFF"/>
              </a:buClr>
              <a:buFont typeface="Arial"/>
              <a:buChar char="●"/>
              <a:tabLst>
                <a:tab pos="294640" algn="l"/>
              </a:tabLst>
            </a:pPr>
            <a:r>
              <a:rPr sz="2200" dirty="0" smtClean="0">
                <a:solidFill>
                  <a:srgbClr val="D23369"/>
                </a:solidFill>
                <a:latin typeface="Trebuchet MS"/>
                <a:cs typeface="Trebuchet MS"/>
              </a:rPr>
              <a:t>Cuando</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tenem</a:t>
            </a:r>
            <a:r>
              <a:rPr sz="2200" spc="-5" dirty="0" smtClean="0">
                <a:solidFill>
                  <a:srgbClr val="D23369"/>
                </a:solidFill>
                <a:latin typeface="Trebuchet MS"/>
                <a:cs typeface="Trebuchet MS"/>
              </a:rPr>
              <a:t>o</a:t>
            </a:r>
            <a:r>
              <a:rPr sz="2200" spc="-10" dirty="0" smtClean="0">
                <a:solidFill>
                  <a:srgbClr val="D23369"/>
                </a:solidFill>
                <a:latin typeface="Trebuchet MS"/>
                <a:cs typeface="Trebuchet MS"/>
              </a:rPr>
              <a:t>s que</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almacenar</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una</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cantidad</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limitada de</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dat</a:t>
            </a:r>
            <a:r>
              <a:rPr sz="2200" spc="-5" dirty="0" smtClean="0">
                <a:solidFill>
                  <a:srgbClr val="D23369"/>
                </a:solidFill>
                <a:latin typeface="Trebuchet MS"/>
                <a:cs typeface="Trebuchet MS"/>
              </a:rPr>
              <a:t>o</a:t>
            </a:r>
            <a:r>
              <a:rPr sz="2200" spc="-10" dirty="0" smtClean="0">
                <a:solidFill>
                  <a:srgbClr val="D23369"/>
                </a:solidFill>
                <a:latin typeface="Trebuchet MS"/>
                <a:cs typeface="Trebuchet MS"/>
              </a:rPr>
              <a:t>s es adecuado </a:t>
            </a:r>
            <a:r>
              <a:rPr sz="2200" spc="0" dirty="0" smtClean="0">
                <a:solidFill>
                  <a:srgbClr val="D23369"/>
                </a:solidFill>
                <a:latin typeface="Trebuchet MS"/>
                <a:cs typeface="Trebuchet MS"/>
              </a:rPr>
              <a:t>utili</a:t>
            </a:r>
            <a:r>
              <a:rPr sz="2200" spc="-5" dirty="0" smtClean="0">
                <a:solidFill>
                  <a:srgbClr val="D23369"/>
                </a:solidFill>
                <a:latin typeface="Trebuchet MS"/>
                <a:cs typeface="Trebuchet MS"/>
              </a:rPr>
              <a:t>z</a:t>
            </a:r>
            <a:r>
              <a:rPr sz="2200" spc="0" dirty="0" smtClean="0">
                <a:solidFill>
                  <a:srgbClr val="D23369"/>
                </a:solidFill>
                <a:latin typeface="Trebuchet MS"/>
                <a:cs typeface="Trebuchet MS"/>
              </a:rPr>
              <a:t>ar la</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clase Sha</a:t>
            </a:r>
            <a:r>
              <a:rPr sz="2200" spc="-10" dirty="0" smtClean="0">
                <a:solidFill>
                  <a:srgbClr val="D23369"/>
                </a:solidFill>
                <a:latin typeface="Trebuchet MS"/>
                <a:cs typeface="Trebuchet MS"/>
              </a:rPr>
              <a:t>red</a:t>
            </a:r>
            <a:r>
              <a:rPr sz="2200" spc="-120" dirty="0" smtClean="0">
                <a:solidFill>
                  <a:srgbClr val="D23369"/>
                </a:solidFill>
                <a:latin typeface="Trebuchet MS"/>
                <a:cs typeface="Trebuchet MS"/>
              </a:rPr>
              <a:t>P</a:t>
            </a:r>
            <a:r>
              <a:rPr sz="2200" spc="-10" dirty="0" smtClean="0">
                <a:solidFill>
                  <a:srgbClr val="D23369"/>
                </a:solidFill>
                <a:latin typeface="Trebuchet MS"/>
                <a:cs typeface="Trebuchet MS"/>
              </a:rPr>
              <a:t>references. </a:t>
            </a:r>
            <a:r>
              <a:rPr sz="2200" spc="-120" dirty="0" smtClean="0">
                <a:solidFill>
                  <a:srgbClr val="D23369"/>
                </a:solidFill>
                <a:latin typeface="Trebuchet MS"/>
                <a:cs typeface="Trebuchet MS"/>
              </a:rPr>
              <a:t>P</a:t>
            </a:r>
            <a:r>
              <a:rPr sz="2200" spc="-15" dirty="0" smtClean="0">
                <a:solidFill>
                  <a:srgbClr val="D23369"/>
                </a:solidFill>
                <a:latin typeface="Trebuchet MS"/>
                <a:cs typeface="Trebuchet MS"/>
              </a:rPr>
              <a:t>or e</a:t>
            </a:r>
            <a:r>
              <a:rPr sz="2200" spc="-10" dirty="0" smtClean="0">
                <a:solidFill>
                  <a:srgbClr val="D23369"/>
                </a:solidFill>
                <a:latin typeface="Trebuchet MS"/>
                <a:cs typeface="Trebuchet MS"/>
              </a:rPr>
              <a:t>jemplo c</a:t>
            </a:r>
            <a:r>
              <a:rPr sz="2200" spc="-15" dirty="0" smtClean="0">
                <a:solidFill>
                  <a:srgbClr val="D23369"/>
                </a:solidFill>
                <a:latin typeface="Trebuchet MS"/>
                <a:cs typeface="Trebuchet MS"/>
              </a:rPr>
              <a:t>on</a:t>
            </a:r>
            <a:r>
              <a:rPr sz="2200" spc="-10" dirty="0" smtClean="0">
                <a:solidFill>
                  <a:srgbClr val="D23369"/>
                </a:solidFill>
                <a:latin typeface="Trebuchet MS"/>
                <a:cs typeface="Trebuchet MS"/>
              </a:rPr>
              <a:t>figuraci</a:t>
            </a:r>
            <a:r>
              <a:rPr sz="2200" spc="-15" dirty="0" smtClean="0">
                <a:solidFill>
                  <a:srgbClr val="D23369"/>
                </a:solidFill>
                <a:latin typeface="Trebuchet MS"/>
                <a:cs typeface="Trebuchet MS"/>
              </a:rPr>
              <a:t>one</a:t>
            </a:r>
            <a:r>
              <a:rPr sz="2200" spc="-10" dirty="0" smtClean="0">
                <a:solidFill>
                  <a:srgbClr val="D23369"/>
                </a:solidFill>
                <a:latin typeface="Trebuchet MS"/>
                <a:cs typeface="Trebuchet MS"/>
              </a:rPr>
              <a:t>s de la ap</a:t>
            </a:r>
            <a:r>
              <a:rPr sz="2200" spc="-5" dirty="0" smtClean="0">
                <a:solidFill>
                  <a:srgbClr val="D23369"/>
                </a:solidFill>
                <a:latin typeface="Trebuchet MS"/>
                <a:cs typeface="Trebuchet MS"/>
              </a:rPr>
              <a:t>l</a:t>
            </a:r>
            <a:r>
              <a:rPr sz="2200" spc="0" dirty="0" smtClean="0">
                <a:solidFill>
                  <a:srgbClr val="D23369"/>
                </a:solidFill>
                <a:latin typeface="Trebuchet MS"/>
                <a:cs typeface="Trebuchet MS"/>
              </a:rPr>
              <a:t>icaci</a:t>
            </a:r>
            <a:r>
              <a:rPr sz="2200" spc="-5" dirty="0" smtClean="0">
                <a:solidFill>
                  <a:srgbClr val="D23369"/>
                </a:solidFill>
                <a:latin typeface="Trebuchet MS"/>
                <a:cs typeface="Trebuchet MS"/>
              </a:rPr>
              <a:t>ó</a:t>
            </a:r>
            <a:r>
              <a:rPr sz="2200" spc="0" dirty="0" smtClean="0">
                <a:solidFill>
                  <a:srgbClr val="D23369"/>
                </a:solidFill>
                <a:latin typeface="Trebuchet MS"/>
                <a:cs typeface="Trebuchet MS"/>
              </a:rPr>
              <a:t>n </a:t>
            </a:r>
            <a:r>
              <a:rPr sz="2200" spc="-15" dirty="0" smtClean="0">
                <a:solidFill>
                  <a:srgbClr val="D23369"/>
                </a:solidFill>
                <a:latin typeface="Trebuchet MS"/>
                <a:cs typeface="Trebuchet MS"/>
              </a:rPr>
              <a:t>c</a:t>
            </a:r>
            <a:r>
              <a:rPr sz="2200" spc="-20" dirty="0" smtClean="0">
                <a:solidFill>
                  <a:srgbClr val="D23369"/>
                </a:solidFill>
                <a:latin typeface="Trebuchet MS"/>
                <a:cs typeface="Trebuchet MS"/>
              </a:rPr>
              <a:t>o</a:t>
            </a:r>
            <a:r>
              <a:rPr sz="2200" spc="-15" dirty="0" smtClean="0">
                <a:solidFill>
                  <a:srgbClr val="D23369"/>
                </a:solidFill>
                <a:latin typeface="Trebuchet MS"/>
                <a:cs typeface="Trebuchet MS"/>
              </a:rPr>
              <a:t>mo pueden</a:t>
            </a:r>
            <a:r>
              <a:rPr sz="2200" spc="-5" dirty="0" smtClean="0">
                <a:solidFill>
                  <a:srgbClr val="D23369"/>
                </a:solidFill>
                <a:latin typeface="Trebuchet MS"/>
                <a:cs typeface="Trebuchet MS"/>
              </a:rPr>
              <a:t> </a:t>
            </a:r>
            <a:r>
              <a:rPr sz="2200" spc="-15" dirty="0" smtClean="0">
                <a:solidFill>
                  <a:srgbClr val="D23369"/>
                </a:solidFill>
                <a:latin typeface="Trebuchet MS"/>
                <a:cs typeface="Trebuchet MS"/>
              </a:rPr>
              <a:t>s</a:t>
            </a:r>
            <a:r>
              <a:rPr sz="2200" spc="0" dirty="0" smtClean="0">
                <a:solidFill>
                  <a:srgbClr val="D23369"/>
                </a:solidFill>
                <a:latin typeface="Trebuchet MS"/>
                <a:cs typeface="Trebuchet MS"/>
              </a:rPr>
              <a:t>er</a:t>
            </a:r>
            <a:r>
              <a:rPr sz="2200" spc="-5" dirty="0" smtClean="0">
                <a:solidFill>
                  <a:srgbClr val="D23369"/>
                </a:solidFill>
                <a:latin typeface="Trebuchet MS"/>
                <a:cs typeface="Trebuchet MS"/>
              </a:rPr>
              <a:t> </a:t>
            </a:r>
            <a:r>
              <a:rPr sz="2200" spc="-15" dirty="0" smtClean="0">
                <a:solidFill>
                  <a:srgbClr val="D23369"/>
                </a:solidFill>
                <a:latin typeface="Trebuchet MS"/>
                <a:cs typeface="Trebuchet MS"/>
              </a:rPr>
              <a:t>c</a:t>
            </a:r>
            <a:r>
              <a:rPr sz="2200" spc="-20" dirty="0" smtClean="0">
                <a:solidFill>
                  <a:srgbClr val="D23369"/>
                </a:solidFill>
                <a:latin typeface="Trebuchet MS"/>
                <a:cs typeface="Trebuchet MS"/>
              </a:rPr>
              <a:t>o</a:t>
            </a:r>
            <a:r>
              <a:rPr sz="2200" spc="-15" dirty="0" smtClean="0">
                <a:solidFill>
                  <a:srgbClr val="D23369"/>
                </a:solidFill>
                <a:latin typeface="Trebuchet MS"/>
                <a:cs typeface="Trebuchet MS"/>
              </a:rPr>
              <a:t>l</a:t>
            </a:r>
            <a:r>
              <a:rPr sz="2200" spc="-20" dirty="0" smtClean="0">
                <a:solidFill>
                  <a:srgbClr val="D23369"/>
                </a:solidFill>
                <a:latin typeface="Trebuchet MS"/>
                <a:cs typeface="Trebuchet MS"/>
              </a:rPr>
              <a:t>o</a:t>
            </a:r>
            <a:r>
              <a:rPr sz="2200" spc="-15" dirty="0" smtClean="0">
                <a:solidFill>
                  <a:srgbClr val="D23369"/>
                </a:solidFill>
                <a:latin typeface="Trebuchet MS"/>
                <a:cs typeface="Trebuchet MS"/>
              </a:rPr>
              <a:t>r</a:t>
            </a:r>
            <a:r>
              <a:rPr sz="2200" spc="0" dirty="0" smtClean="0">
                <a:solidFill>
                  <a:srgbClr val="D23369"/>
                </a:solidFill>
                <a:latin typeface="Trebuchet MS"/>
                <a:cs typeface="Trebuchet MS"/>
              </a:rPr>
              <a:t>es</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de panta</a:t>
            </a:r>
            <a:r>
              <a:rPr sz="2200" spc="-5" dirty="0" smtClean="0">
                <a:solidFill>
                  <a:srgbClr val="D23369"/>
                </a:solidFill>
                <a:latin typeface="Trebuchet MS"/>
                <a:cs typeface="Trebuchet MS"/>
              </a:rPr>
              <a:t>l</a:t>
            </a:r>
            <a:r>
              <a:rPr sz="2200" spc="-15" dirty="0" smtClean="0">
                <a:solidFill>
                  <a:srgbClr val="D23369"/>
                </a:solidFill>
                <a:latin typeface="Trebuchet MS"/>
                <a:cs typeface="Trebuchet MS"/>
              </a:rPr>
              <a:t>l</a:t>
            </a:r>
            <a:r>
              <a:rPr sz="2200" spc="0" dirty="0" smtClean="0">
                <a:solidFill>
                  <a:srgbClr val="D23369"/>
                </a:solidFill>
                <a:latin typeface="Trebuchet MS"/>
                <a:cs typeface="Trebuchet MS"/>
              </a:rPr>
              <a:t>a, ni</a:t>
            </a:r>
            <a:r>
              <a:rPr sz="2200" spc="-5" dirty="0" smtClean="0">
                <a:solidFill>
                  <a:srgbClr val="D23369"/>
                </a:solidFill>
                <a:latin typeface="Trebuchet MS"/>
                <a:cs typeface="Trebuchet MS"/>
              </a:rPr>
              <a:t>v</a:t>
            </a:r>
            <a:r>
              <a:rPr sz="2200" spc="0" dirty="0" smtClean="0">
                <a:solidFill>
                  <a:srgbClr val="D23369"/>
                </a:solidFill>
                <a:latin typeface="Trebuchet MS"/>
                <a:cs typeface="Trebuchet MS"/>
              </a:rPr>
              <a:t>el actua</a:t>
            </a:r>
            <a:r>
              <a:rPr sz="2200" spc="-10" dirty="0" smtClean="0">
                <a:solidFill>
                  <a:srgbClr val="D23369"/>
                </a:solidFill>
                <a:latin typeface="Trebuchet MS"/>
                <a:cs typeface="Trebuchet MS"/>
              </a:rPr>
              <a:t>l en un jue</a:t>
            </a:r>
            <a:r>
              <a:rPr sz="2200" spc="-15" dirty="0" smtClean="0">
                <a:solidFill>
                  <a:srgbClr val="D23369"/>
                </a:solidFill>
                <a:latin typeface="Trebuchet MS"/>
                <a:cs typeface="Trebuchet MS"/>
              </a:rPr>
              <a:t>go, datos inicia</a:t>
            </a:r>
            <a:r>
              <a:rPr sz="2200" spc="-10" dirty="0" smtClean="0">
                <a:solidFill>
                  <a:srgbClr val="D23369"/>
                </a:solidFill>
                <a:latin typeface="Trebuchet MS"/>
                <a:cs typeface="Trebuchet MS"/>
              </a:rPr>
              <a:t>les de c</a:t>
            </a:r>
            <a:r>
              <a:rPr sz="2200" spc="-15" dirty="0" smtClean="0">
                <a:solidFill>
                  <a:srgbClr val="D23369"/>
                </a:solidFill>
                <a:latin typeface="Trebuchet MS"/>
                <a:cs typeface="Trebuchet MS"/>
              </a:rPr>
              <a:t>ont</a:t>
            </a:r>
            <a:r>
              <a:rPr sz="2200" spc="-10" dirty="0" smtClean="0">
                <a:solidFill>
                  <a:srgbClr val="D23369"/>
                </a:solidFill>
                <a:latin typeface="Trebuchet MS"/>
                <a:cs typeface="Trebuchet MS"/>
              </a:rPr>
              <a:t>roles de ent</a:t>
            </a:r>
            <a:r>
              <a:rPr sz="2200" spc="-5" dirty="0" smtClean="0">
                <a:solidFill>
                  <a:srgbClr val="D23369"/>
                </a:solidFill>
                <a:latin typeface="Trebuchet MS"/>
                <a:cs typeface="Trebuchet MS"/>
              </a:rPr>
              <a:t>r</a:t>
            </a:r>
            <a:r>
              <a:rPr sz="2200" spc="0" dirty="0" smtClean="0">
                <a:solidFill>
                  <a:srgbClr val="D23369"/>
                </a:solidFill>
                <a:latin typeface="Trebuchet MS"/>
                <a:cs typeface="Trebuchet MS"/>
              </a:rPr>
              <a:t>ada</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de dato</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etc.</a:t>
            </a:r>
            <a:endParaRPr sz="2200" dirty="0">
              <a:solidFill>
                <a:srgbClr val="D23369"/>
              </a:solidFill>
              <a:latin typeface="Trebuchet MS"/>
              <a:cs typeface="Trebuchet MS"/>
            </a:endParaRPr>
          </a:p>
          <a:p>
            <a:pPr>
              <a:lnSpc>
                <a:spcPts val="1000"/>
              </a:lnSpc>
            </a:pPr>
            <a:endParaRPr sz="1000" dirty="0">
              <a:solidFill>
                <a:srgbClr val="D23369"/>
              </a:solidFill>
            </a:endParaRPr>
          </a:p>
          <a:p>
            <a:pPr>
              <a:lnSpc>
                <a:spcPts val="1000"/>
              </a:lnSpc>
              <a:spcBef>
                <a:spcPts val="19"/>
              </a:spcBef>
            </a:pPr>
            <a:endParaRPr sz="1000" dirty="0">
              <a:solidFill>
                <a:srgbClr val="D23369"/>
              </a:solidFill>
            </a:endParaRPr>
          </a:p>
          <a:p>
            <a:pPr marL="12700" marR="998219">
              <a:lnSpc>
                <a:spcPts val="1300"/>
              </a:lnSpc>
            </a:pPr>
            <a:r>
              <a:rPr sz="1200" dirty="0" smtClean="0">
                <a:solidFill>
                  <a:srgbClr val="D23369"/>
                </a:solidFill>
                <a:latin typeface="Courier New"/>
                <a:cs typeface="Courier New"/>
              </a:rPr>
              <a:t>SharedPreferences pref</a:t>
            </a:r>
            <a:r>
              <a:rPr sz="1200" spc="-5" dirty="0" smtClean="0">
                <a:solidFill>
                  <a:srgbClr val="D23369"/>
                </a:solidFill>
                <a:latin typeface="Courier New"/>
                <a:cs typeface="Courier New"/>
              </a:rPr>
              <a:t>e</a:t>
            </a:r>
            <a:r>
              <a:rPr sz="1200" spc="0" dirty="0" smtClean="0">
                <a:solidFill>
                  <a:srgbClr val="D23369"/>
                </a:solidFill>
                <a:latin typeface="Courier New"/>
                <a:cs typeface="Courier New"/>
              </a:rPr>
              <a:t>=getSharedPreference</a:t>
            </a:r>
            <a:r>
              <a:rPr sz="1200" spc="-5" dirty="0" smtClean="0">
                <a:solidFill>
                  <a:srgbClr val="D23369"/>
                </a:solidFill>
                <a:latin typeface="Courier New"/>
                <a:cs typeface="Courier New"/>
              </a:rPr>
              <a:t>s</a:t>
            </a:r>
            <a:r>
              <a:rPr sz="1200" spc="0" dirty="0" smtClean="0">
                <a:solidFill>
                  <a:srgbClr val="D23369"/>
                </a:solidFill>
                <a:latin typeface="Courier New"/>
                <a:cs typeface="Courier New"/>
              </a:rPr>
              <a:t>(</a:t>
            </a:r>
            <a:r>
              <a:rPr sz="1200" spc="-5" dirty="0" smtClean="0">
                <a:solidFill>
                  <a:srgbClr val="D23369"/>
                </a:solidFill>
                <a:latin typeface="Courier New"/>
                <a:cs typeface="Courier New"/>
              </a:rPr>
              <a:t>"</a:t>
            </a:r>
            <a:r>
              <a:rPr sz="1200" spc="0" dirty="0" smtClean="0">
                <a:solidFill>
                  <a:srgbClr val="D23369"/>
                </a:solidFill>
                <a:latin typeface="Courier New"/>
                <a:cs typeface="Courier New"/>
              </a:rPr>
              <a:t>MisPreferencia</a:t>
            </a:r>
            <a:r>
              <a:rPr sz="1200" spc="-5" dirty="0" smtClean="0">
                <a:solidFill>
                  <a:srgbClr val="D23369"/>
                </a:solidFill>
                <a:latin typeface="Courier New"/>
                <a:cs typeface="Courier New"/>
              </a:rPr>
              <a:t>s</a:t>
            </a:r>
            <a:r>
              <a:rPr sz="1200" spc="0" dirty="0" smtClean="0">
                <a:solidFill>
                  <a:srgbClr val="D23369"/>
                </a:solidFill>
                <a:latin typeface="Courier New"/>
                <a:cs typeface="Courier New"/>
              </a:rPr>
              <a:t>"</a:t>
            </a:r>
            <a:r>
              <a:rPr sz="1200" spc="-5" dirty="0" smtClean="0">
                <a:solidFill>
                  <a:srgbClr val="D23369"/>
                </a:solidFill>
                <a:latin typeface="Courier New"/>
                <a:cs typeface="Courier New"/>
              </a:rPr>
              <a:t>,</a:t>
            </a:r>
            <a:r>
              <a:rPr sz="1200" spc="0" dirty="0" smtClean="0">
                <a:solidFill>
                  <a:srgbClr val="D23369"/>
                </a:solidFill>
                <a:latin typeface="Courier New"/>
                <a:cs typeface="Courier New"/>
              </a:rPr>
              <a:t>Context.MODE_PRIVAT</a:t>
            </a:r>
            <a:r>
              <a:rPr sz="1200" spc="-5" dirty="0" smtClean="0">
                <a:solidFill>
                  <a:srgbClr val="D23369"/>
                </a:solidFill>
                <a:latin typeface="Courier New"/>
                <a:cs typeface="Courier New"/>
              </a:rPr>
              <a:t>E</a:t>
            </a:r>
            <a:r>
              <a:rPr sz="1200" spc="0" dirty="0" smtClean="0">
                <a:solidFill>
                  <a:srgbClr val="D23369"/>
                </a:solidFill>
                <a:latin typeface="Courier New"/>
                <a:cs typeface="Courier New"/>
              </a:rPr>
              <a:t>);</a:t>
            </a:r>
            <a:endParaRPr sz="1200" dirty="0">
              <a:solidFill>
                <a:srgbClr val="D23369"/>
              </a:solidFill>
              <a:latin typeface="Courier New"/>
              <a:cs typeface="Courier New"/>
            </a:endParaRPr>
          </a:p>
          <a:p>
            <a:pPr marL="12700" marR="3792854">
              <a:lnSpc>
                <a:spcPts val="3300"/>
              </a:lnSpc>
              <a:spcBef>
                <a:spcPts val="400"/>
              </a:spcBef>
            </a:pPr>
            <a:r>
              <a:rPr sz="1200" dirty="0" smtClean="0">
                <a:solidFill>
                  <a:srgbClr val="D23369"/>
                </a:solidFill>
                <a:latin typeface="Trebuchet MS"/>
                <a:cs typeface="Trebuchet MS"/>
              </a:rPr>
              <a:t>Sha</a:t>
            </a:r>
            <a:r>
              <a:rPr sz="1200" spc="-5" dirty="0" smtClean="0">
                <a:solidFill>
                  <a:srgbClr val="D23369"/>
                </a:solidFill>
                <a:latin typeface="Trebuchet MS"/>
                <a:cs typeface="Trebuchet MS"/>
              </a:rPr>
              <a:t>red</a:t>
            </a:r>
            <a:r>
              <a:rPr sz="1200" spc="-70" dirty="0" smtClean="0">
                <a:solidFill>
                  <a:srgbClr val="D23369"/>
                </a:solidFill>
                <a:latin typeface="Trebuchet MS"/>
                <a:cs typeface="Trebuchet MS"/>
              </a:rPr>
              <a:t>P</a:t>
            </a:r>
            <a:r>
              <a:rPr sz="1200" spc="-5" dirty="0" smtClean="0">
                <a:solidFill>
                  <a:srgbClr val="D23369"/>
                </a:solidFill>
                <a:latin typeface="Trebuchet MS"/>
                <a:cs typeface="Trebuchet MS"/>
              </a:rPr>
              <a:t>references.</a:t>
            </a:r>
            <a:r>
              <a:rPr sz="1200" spc="-10" dirty="0" smtClean="0">
                <a:solidFill>
                  <a:srgbClr val="D23369"/>
                </a:solidFill>
                <a:latin typeface="Trebuchet MS"/>
                <a:cs typeface="Trebuchet MS"/>
              </a:rPr>
              <a:t>Editor edit</a:t>
            </a:r>
            <a:r>
              <a:rPr sz="1200" spc="-5" dirty="0" smtClean="0">
                <a:solidFill>
                  <a:srgbClr val="D23369"/>
                </a:solidFill>
                <a:latin typeface="Trebuchet MS"/>
                <a:cs typeface="Trebuchet MS"/>
              </a:rPr>
              <a:t>or = </a:t>
            </a:r>
            <a:r>
              <a:rPr sz="1200" spc="-10" dirty="0" smtClean="0">
                <a:solidFill>
                  <a:srgbClr val="D23369"/>
                </a:solidFill>
                <a:latin typeface="Trebuchet MS"/>
                <a:cs typeface="Trebuchet MS"/>
              </a:rPr>
              <a:t>pref</a:t>
            </a:r>
            <a:r>
              <a:rPr sz="1200" spc="0" dirty="0" smtClean="0">
                <a:solidFill>
                  <a:srgbClr val="D23369"/>
                </a:solidFill>
                <a:latin typeface="Trebuchet MS"/>
                <a:cs typeface="Trebuchet MS"/>
              </a:rPr>
              <a:t>e.edit(); edit</a:t>
            </a:r>
            <a:r>
              <a:rPr sz="1200" spc="-10" dirty="0" smtClean="0">
                <a:solidFill>
                  <a:srgbClr val="D23369"/>
                </a:solidFill>
                <a:latin typeface="Trebuchet MS"/>
                <a:cs typeface="Trebuchet MS"/>
              </a:rPr>
              <a:t>o</a:t>
            </a:r>
            <a:r>
              <a:rPr sz="1200" spc="-165" dirty="0" smtClean="0">
                <a:solidFill>
                  <a:srgbClr val="D23369"/>
                </a:solidFill>
                <a:latin typeface="Trebuchet MS"/>
                <a:cs typeface="Trebuchet MS"/>
              </a:rPr>
              <a:t>r</a:t>
            </a:r>
            <a:r>
              <a:rPr sz="1200" spc="0" dirty="0" smtClean="0">
                <a:solidFill>
                  <a:srgbClr val="D23369"/>
                </a:solidFill>
                <a:latin typeface="Trebuchet MS"/>
                <a:cs typeface="Trebuchet MS"/>
              </a:rPr>
              <a:t>.putSt</a:t>
            </a:r>
            <a:r>
              <a:rPr sz="1200" spc="-5" dirty="0" smtClean="0">
                <a:solidFill>
                  <a:srgbClr val="D23369"/>
                </a:solidFill>
                <a:latin typeface="Trebuchet MS"/>
                <a:cs typeface="Trebuchet MS"/>
              </a:rPr>
              <a:t>rin</a:t>
            </a:r>
            <a:r>
              <a:rPr sz="1200" spc="-15" dirty="0" smtClean="0">
                <a:solidFill>
                  <a:srgbClr val="D23369"/>
                </a:solidFill>
                <a:latin typeface="Trebuchet MS"/>
                <a:cs typeface="Trebuchet MS"/>
              </a:rPr>
              <a:t>g</a:t>
            </a:r>
            <a:r>
              <a:rPr sz="1200" spc="-5" dirty="0" smtClean="0">
                <a:solidFill>
                  <a:srgbClr val="D23369"/>
                </a:solidFill>
                <a:latin typeface="Trebuchet MS"/>
                <a:cs typeface="Trebuchet MS"/>
              </a:rPr>
              <a:t>(</a:t>
            </a:r>
            <a:r>
              <a:rPr sz="1200" spc="-10" dirty="0" smtClean="0">
                <a:solidFill>
                  <a:srgbClr val="D23369"/>
                </a:solidFill>
                <a:latin typeface="Trebuchet MS"/>
                <a:cs typeface="Trebuchet MS"/>
              </a:rPr>
              <a:t>"</a:t>
            </a:r>
            <a:r>
              <a:rPr sz="1200" spc="0" dirty="0" smtClean="0">
                <a:solidFill>
                  <a:srgbClr val="D23369"/>
                </a:solidFill>
                <a:latin typeface="Trebuchet MS"/>
                <a:cs typeface="Trebuchet MS"/>
              </a:rPr>
              <a:t>email</a:t>
            </a:r>
            <a:r>
              <a:rPr sz="1200" spc="-5" dirty="0" smtClean="0">
                <a:solidFill>
                  <a:srgbClr val="D23369"/>
                </a:solidFill>
                <a:latin typeface="Trebuchet MS"/>
                <a:cs typeface="Trebuchet MS"/>
              </a:rPr>
              <a:t>"</a:t>
            </a:r>
            <a:r>
              <a:rPr sz="1200" spc="0" dirty="0" smtClean="0">
                <a:solidFill>
                  <a:srgbClr val="D23369"/>
                </a:solidFill>
                <a:latin typeface="Trebuchet MS"/>
                <a:cs typeface="Trebuchet MS"/>
                <a:hlinkClick r:id="rId3"/>
              </a:rPr>
              <a:t>, ”miemail</a:t>
            </a:r>
            <a:r>
              <a:rPr sz="1200" spc="-5" dirty="0" smtClean="0">
                <a:solidFill>
                  <a:srgbClr val="D23369"/>
                </a:solidFill>
                <a:latin typeface="Trebuchet MS"/>
                <a:cs typeface="Trebuchet MS"/>
                <a:hlinkClick r:id="rId3"/>
              </a:rPr>
              <a:t>@</a:t>
            </a:r>
            <a:r>
              <a:rPr sz="1200" spc="0" dirty="0" smtClean="0">
                <a:solidFill>
                  <a:srgbClr val="D23369"/>
                </a:solidFill>
                <a:latin typeface="Trebuchet MS"/>
                <a:cs typeface="Trebuchet MS"/>
                <a:hlinkClick r:id="rId3"/>
              </a:rPr>
              <a:t>email.c</a:t>
            </a:r>
            <a:r>
              <a:rPr sz="1200" spc="-5" dirty="0" smtClean="0">
                <a:solidFill>
                  <a:srgbClr val="D23369"/>
                </a:solidFill>
                <a:latin typeface="Trebuchet MS"/>
                <a:cs typeface="Trebuchet MS"/>
                <a:hlinkClick r:id="rId3"/>
              </a:rPr>
              <a:t>o</a:t>
            </a:r>
            <a:r>
              <a:rPr sz="1200" spc="0" dirty="0" smtClean="0">
                <a:solidFill>
                  <a:srgbClr val="D23369"/>
                </a:solidFill>
                <a:latin typeface="Trebuchet MS"/>
                <a:cs typeface="Trebuchet MS"/>
                <a:hlinkClick r:id="rId3"/>
              </a:rPr>
              <a:t>m</a:t>
            </a:r>
            <a:r>
              <a:rPr sz="1200" spc="-10" dirty="0" smtClean="0">
                <a:solidFill>
                  <a:srgbClr val="D23369"/>
                </a:solidFill>
                <a:latin typeface="Trebuchet MS"/>
                <a:cs typeface="Trebuchet MS"/>
              </a:rPr>
              <a:t>"</a:t>
            </a:r>
            <a:r>
              <a:rPr sz="1200" spc="-5" dirty="0" smtClean="0">
                <a:solidFill>
                  <a:srgbClr val="D23369"/>
                </a:solidFill>
                <a:latin typeface="Trebuchet MS"/>
                <a:cs typeface="Trebuchet MS"/>
              </a:rPr>
              <a:t>); edit</a:t>
            </a:r>
            <a:r>
              <a:rPr sz="1200" spc="-10" dirty="0" smtClean="0">
                <a:solidFill>
                  <a:srgbClr val="D23369"/>
                </a:solidFill>
                <a:latin typeface="Trebuchet MS"/>
                <a:cs typeface="Trebuchet MS"/>
              </a:rPr>
              <a:t>o</a:t>
            </a:r>
            <a:r>
              <a:rPr sz="1200" spc="-165" dirty="0" smtClean="0">
                <a:solidFill>
                  <a:srgbClr val="D23369"/>
                </a:solidFill>
                <a:latin typeface="Trebuchet MS"/>
                <a:cs typeface="Trebuchet MS"/>
              </a:rPr>
              <a:t>r</a:t>
            </a:r>
            <a:r>
              <a:rPr sz="1200" spc="0" dirty="0" smtClean="0">
                <a:solidFill>
                  <a:srgbClr val="D23369"/>
                </a:solidFill>
                <a:latin typeface="Trebuchet MS"/>
                <a:cs typeface="Trebuchet MS"/>
              </a:rPr>
              <a:t>.putSt</a:t>
            </a:r>
            <a:r>
              <a:rPr sz="1200" spc="-5" dirty="0" smtClean="0">
                <a:solidFill>
                  <a:srgbClr val="D23369"/>
                </a:solidFill>
                <a:latin typeface="Trebuchet MS"/>
                <a:cs typeface="Trebuchet MS"/>
              </a:rPr>
              <a:t>rin</a:t>
            </a:r>
            <a:r>
              <a:rPr sz="1200" spc="-15" dirty="0" smtClean="0">
                <a:solidFill>
                  <a:srgbClr val="D23369"/>
                </a:solidFill>
                <a:latin typeface="Trebuchet MS"/>
                <a:cs typeface="Trebuchet MS"/>
              </a:rPr>
              <a:t>g</a:t>
            </a:r>
            <a:r>
              <a:rPr sz="1200" spc="-5" dirty="0" smtClean="0">
                <a:solidFill>
                  <a:srgbClr val="D23369"/>
                </a:solidFill>
                <a:latin typeface="Trebuchet MS"/>
                <a:cs typeface="Trebuchet MS"/>
              </a:rPr>
              <a:t>(</a:t>
            </a:r>
            <a:r>
              <a:rPr sz="1200" spc="-10" dirty="0" smtClean="0">
                <a:solidFill>
                  <a:srgbClr val="D23369"/>
                </a:solidFill>
                <a:latin typeface="Trebuchet MS"/>
                <a:cs typeface="Trebuchet MS"/>
              </a:rPr>
              <a:t>"</a:t>
            </a:r>
            <a:r>
              <a:rPr sz="1200" spc="0" dirty="0" smtClean="0">
                <a:solidFill>
                  <a:srgbClr val="D23369"/>
                </a:solidFill>
                <a:latin typeface="Trebuchet MS"/>
                <a:cs typeface="Trebuchet MS"/>
              </a:rPr>
              <a:t>n</a:t>
            </a:r>
            <a:r>
              <a:rPr sz="1200" spc="-5" dirty="0" smtClean="0">
                <a:solidFill>
                  <a:srgbClr val="D23369"/>
                </a:solidFill>
                <a:latin typeface="Trebuchet MS"/>
                <a:cs typeface="Trebuchet MS"/>
              </a:rPr>
              <a:t>o</a:t>
            </a:r>
            <a:r>
              <a:rPr sz="1200" spc="-10" dirty="0" smtClean="0">
                <a:solidFill>
                  <a:srgbClr val="D23369"/>
                </a:solidFill>
                <a:latin typeface="Trebuchet MS"/>
                <a:cs typeface="Trebuchet MS"/>
              </a:rPr>
              <a:t>mbr</a:t>
            </a:r>
            <a:r>
              <a:rPr sz="1200" spc="0" dirty="0" smtClean="0">
                <a:solidFill>
                  <a:srgbClr val="D23369"/>
                </a:solidFill>
                <a:latin typeface="Trebuchet MS"/>
                <a:cs typeface="Trebuchet MS"/>
              </a:rPr>
              <a:t>e</a:t>
            </a:r>
            <a:r>
              <a:rPr sz="1200" spc="-5" dirty="0" smtClean="0">
                <a:solidFill>
                  <a:srgbClr val="D23369"/>
                </a:solidFill>
                <a:latin typeface="Trebuchet MS"/>
                <a:cs typeface="Trebuchet MS"/>
              </a:rPr>
              <a:t>"</a:t>
            </a:r>
            <a:r>
              <a:rPr sz="1200" spc="0" dirty="0" smtClean="0">
                <a:solidFill>
                  <a:srgbClr val="D23369"/>
                </a:solidFill>
                <a:latin typeface="Trebuchet MS"/>
                <a:cs typeface="Trebuchet MS"/>
              </a:rPr>
              <a:t>, </a:t>
            </a:r>
            <a:r>
              <a:rPr sz="1200" spc="-10" dirty="0" smtClean="0">
                <a:solidFill>
                  <a:srgbClr val="D23369"/>
                </a:solidFill>
                <a:latin typeface="Trebuchet MS"/>
                <a:cs typeface="Trebuchet MS"/>
              </a:rPr>
              <a:t>"</a:t>
            </a:r>
            <a:r>
              <a:rPr sz="1200" spc="-70" dirty="0" smtClean="0">
                <a:solidFill>
                  <a:srgbClr val="D23369"/>
                </a:solidFill>
                <a:latin typeface="Trebuchet MS"/>
                <a:cs typeface="Trebuchet MS"/>
              </a:rPr>
              <a:t>P</a:t>
            </a:r>
            <a:r>
              <a:rPr sz="1200" spc="-10" dirty="0" smtClean="0">
                <a:solidFill>
                  <a:srgbClr val="D23369"/>
                </a:solidFill>
                <a:latin typeface="Trebuchet MS"/>
                <a:cs typeface="Trebuchet MS"/>
              </a:rPr>
              <a:t>r</a:t>
            </a:r>
            <a:r>
              <a:rPr sz="1200" spc="0" dirty="0" smtClean="0">
                <a:solidFill>
                  <a:srgbClr val="D23369"/>
                </a:solidFill>
                <a:latin typeface="Trebuchet MS"/>
                <a:cs typeface="Trebuchet MS"/>
              </a:rPr>
              <a:t>ueba</a:t>
            </a:r>
            <a:r>
              <a:rPr sz="1200" spc="-5" dirty="0" smtClean="0">
                <a:solidFill>
                  <a:srgbClr val="D23369"/>
                </a:solidFill>
                <a:latin typeface="Trebuchet MS"/>
                <a:cs typeface="Trebuchet MS"/>
              </a:rPr>
              <a:t>"</a:t>
            </a:r>
            <a:r>
              <a:rPr sz="1200" spc="0" dirty="0" smtClean="0">
                <a:solidFill>
                  <a:srgbClr val="D23369"/>
                </a:solidFill>
                <a:latin typeface="Trebuchet MS"/>
                <a:cs typeface="Trebuchet MS"/>
              </a:rPr>
              <a:t>); edit</a:t>
            </a:r>
            <a:r>
              <a:rPr sz="1200" spc="-5" dirty="0" smtClean="0">
                <a:solidFill>
                  <a:srgbClr val="D23369"/>
                </a:solidFill>
                <a:latin typeface="Trebuchet MS"/>
                <a:cs typeface="Trebuchet MS"/>
              </a:rPr>
              <a:t>o</a:t>
            </a:r>
            <a:r>
              <a:rPr sz="1200" spc="-165" dirty="0" smtClean="0">
                <a:solidFill>
                  <a:srgbClr val="D23369"/>
                </a:solidFill>
                <a:latin typeface="Trebuchet MS"/>
                <a:cs typeface="Trebuchet MS"/>
              </a:rPr>
              <a:t>r</a:t>
            </a:r>
            <a:r>
              <a:rPr sz="1200" spc="-5" dirty="0" smtClean="0">
                <a:solidFill>
                  <a:srgbClr val="D23369"/>
                </a:solidFill>
                <a:latin typeface="Trebuchet MS"/>
                <a:cs typeface="Trebuchet MS"/>
              </a:rPr>
              <a:t>.c</a:t>
            </a:r>
            <a:r>
              <a:rPr sz="1200" spc="-15" dirty="0" smtClean="0">
                <a:solidFill>
                  <a:srgbClr val="D23369"/>
                </a:solidFill>
                <a:latin typeface="Trebuchet MS"/>
                <a:cs typeface="Trebuchet MS"/>
              </a:rPr>
              <a:t>o</a:t>
            </a:r>
            <a:r>
              <a:rPr sz="1200" spc="0" dirty="0" smtClean="0">
                <a:solidFill>
                  <a:srgbClr val="D23369"/>
                </a:solidFill>
                <a:latin typeface="Trebuchet MS"/>
                <a:cs typeface="Trebuchet MS"/>
              </a:rPr>
              <a:t>mmi</a:t>
            </a:r>
            <a:r>
              <a:rPr sz="1200" spc="-5" dirty="0" smtClean="0">
                <a:solidFill>
                  <a:srgbClr val="D23369"/>
                </a:solidFill>
                <a:latin typeface="Trebuchet MS"/>
                <a:cs typeface="Trebuchet MS"/>
              </a:rPr>
              <a:t>t</a:t>
            </a:r>
            <a:r>
              <a:rPr sz="1200" spc="0" dirty="0" smtClean="0">
                <a:solidFill>
                  <a:srgbClr val="D23369"/>
                </a:solidFill>
                <a:latin typeface="Trebuchet MS"/>
                <a:cs typeface="Trebuchet MS"/>
              </a:rPr>
              <a:t>();</a:t>
            </a:r>
            <a:endParaRPr sz="1200" dirty="0">
              <a:solidFill>
                <a:srgbClr val="D23369"/>
              </a:solidFill>
              <a:latin typeface="Trebuchet MS"/>
              <a:cs typeface="Trebuchet MS"/>
            </a:endParaRPr>
          </a:p>
        </p:txBody>
      </p:sp>
    </p:spTree>
    <p:extLst>
      <p:ext uri="{BB962C8B-B14F-4D97-AF65-F5344CB8AC3E}">
        <p14:creationId xmlns:p14="http://schemas.microsoft.com/office/powerpoint/2010/main" val="187759863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mtClean="0"/>
              <a:t>Recuperación </a:t>
            </a:r>
            <a:r>
              <a:rPr lang="es-MX" dirty="0" smtClean="0"/>
              <a:t>de </a:t>
            </a:r>
            <a:r>
              <a:rPr lang="es-MX" dirty="0" err="1" smtClean="0"/>
              <a:t>Shared</a:t>
            </a:r>
            <a:r>
              <a:rPr lang="es-MX" dirty="0" smtClean="0"/>
              <a:t> </a:t>
            </a:r>
            <a:r>
              <a:rPr lang="es-MX" dirty="0" err="1" smtClean="0"/>
              <a:t>Preferences</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
        <p:nvSpPr>
          <p:cNvPr id="5" name="object 4"/>
          <p:cNvSpPr txBox="1"/>
          <p:nvPr/>
        </p:nvSpPr>
        <p:spPr>
          <a:xfrm>
            <a:off x="311700" y="1337310"/>
            <a:ext cx="8520599" cy="991235"/>
          </a:xfrm>
          <a:prstGeom prst="rect">
            <a:avLst/>
          </a:prstGeom>
        </p:spPr>
        <p:txBody>
          <a:bodyPr vert="horz" wrap="square" lIns="0" tIns="0" rIns="0" bIns="0" rtlCol="0">
            <a:noAutofit/>
          </a:bodyPr>
          <a:lstStyle/>
          <a:p>
            <a:pPr marL="292100" marR="12700" indent="-279400">
              <a:lnSpc>
                <a:spcPts val="2600"/>
              </a:lnSpc>
              <a:buClr>
                <a:srgbClr val="FFFFFF"/>
              </a:buClr>
              <a:buFont typeface="Arial"/>
              <a:buChar char="●"/>
              <a:tabLst>
                <a:tab pos="294640" algn="l"/>
              </a:tabLst>
            </a:pPr>
            <a:r>
              <a:rPr sz="2200" spc="-120" dirty="0" smtClean="0">
                <a:solidFill>
                  <a:srgbClr val="D23369"/>
                </a:solidFill>
                <a:latin typeface="Roboto" panose="020B0604020202020204" charset="0"/>
                <a:ea typeface="Roboto" panose="020B0604020202020204" charset="0"/>
                <a:cs typeface="Roboto" panose="020B0604020202020204" charset="0"/>
              </a:rPr>
              <a:t>P</a:t>
            </a:r>
            <a:r>
              <a:rPr sz="2200" spc="0" dirty="0" smtClean="0">
                <a:solidFill>
                  <a:srgbClr val="D23369"/>
                </a:solidFill>
                <a:latin typeface="Roboto" panose="020B0604020202020204" charset="0"/>
                <a:ea typeface="Roboto" panose="020B0604020202020204" charset="0"/>
                <a:cs typeface="Roboto" panose="020B0604020202020204" charset="0"/>
              </a:rPr>
              <a:t>a</a:t>
            </a:r>
            <a:r>
              <a:rPr sz="2200" spc="-10" dirty="0" smtClean="0">
                <a:solidFill>
                  <a:srgbClr val="D23369"/>
                </a:solidFill>
                <a:latin typeface="Roboto" panose="020B0604020202020204" charset="0"/>
                <a:ea typeface="Roboto" panose="020B0604020202020204" charset="0"/>
                <a:cs typeface="Roboto" panose="020B0604020202020204" charset="0"/>
              </a:rPr>
              <a:t>ra extraer los dat</a:t>
            </a:r>
            <a:r>
              <a:rPr sz="2200" spc="-15" dirty="0" smtClean="0">
                <a:solidFill>
                  <a:srgbClr val="D23369"/>
                </a:solidFill>
                <a:latin typeface="Roboto" panose="020B0604020202020204" charset="0"/>
                <a:ea typeface="Roboto" panose="020B0604020202020204" charset="0"/>
                <a:cs typeface="Roboto" panose="020B0604020202020204" charset="0"/>
              </a:rPr>
              <a:t>os de</a:t>
            </a:r>
            <a:r>
              <a:rPr sz="2200" spc="-10" dirty="0" smtClean="0">
                <a:solidFill>
                  <a:srgbClr val="D23369"/>
                </a:solidFill>
                <a:latin typeface="Roboto" panose="020B0604020202020204" charset="0"/>
                <a:ea typeface="Roboto" panose="020B0604020202020204" charset="0"/>
                <a:cs typeface="Roboto" panose="020B0604020202020204" charset="0"/>
              </a:rPr>
              <a:t>l archi</a:t>
            </a:r>
            <a:r>
              <a:rPr sz="2200" spc="-20" dirty="0" smtClean="0">
                <a:solidFill>
                  <a:srgbClr val="D23369"/>
                </a:solidFill>
                <a:latin typeface="Roboto" panose="020B0604020202020204" charset="0"/>
                <a:ea typeface="Roboto" panose="020B0604020202020204" charset="0"/>
                <a:cs typeface="Roboto" panose="020B0604020202020204" charset="0"/>
              </a:rPr>
              <a:t>v</a:t>
            </a:r>
            <a:r>
              <a:rPr sz="2200" spc="-15" dirty="0" smtClean="0">
                <a:solidFill>
                  <a:srgbClr val="D23369"/>
                </a:solidFill>
                <a:latin typeface="Roboto" panose="020B0604020202020204" charset="0"/>
                <a:ea typeface="Roboto" panose="020B0604020202020204" charset="0"/>
                <a:cs typeface="Roboto" panose="020B0604020202020204" charset="0"/>
              </a:rPr>
              <a:t>o de p</a:t>
            </a:r>
            <a:r>
              <a:rPr sz="2200" spc="-10" dirty="0" smtClean="0">
                <a:solidFill>
                  <a:srgbClr val="D23369"/>
                </a:solidFill>
                <a:latin typeface="Roboto" panose="020B0604020202020204" charset="0"/>
                <a:ea typeface="Roboto" panose="020B0604020202020204" charset="0"/>
                <a:cs typeface="Roboto" panose="020B0604020202020204" charset="0"/>
              </a:rPr>
              <a:t>referencias debem</a:t>
            </a:r>
            <a:r>
              <a:rPr sz="2200" spc="-15" dirty="0" smtClean="0">
                <a:solidFill>
                  <a:srgbClr val="D23369"/>
                </a:solidFill>
                <a:latin typeface="Roboto" panose="020B0604020202020204" charset="0"/>
                <a:ea typeface="Roboto" panose="020B0604020202020204" charset="0"/>
                <a:cs typeface="Roboto" panose="020B0604020202020204" charset="0"/>
              </a:rPr>
              <a:t>os indica</a:t>
            </a:r>
            <a:r>
              <a:rPr sz="2200" spc="-10" dirty="0" smtClean="0">
                <a:solidFill>
                  <a:srgbClr val="D23369"/>
                </a:solidFill>
                <a:latin typeface="Roboto" panose="020B0604020202020204" charset="0"/>
                <a:ea typeface="Roboto" panose="020B0604020202020204" charset="0"/>
                <a:cs typeface="Roboto" panose="020B0604020202020204" charset="0"/>
              </a:rPr>
              <a:t>r el n</a:t>
            </a:r>
            <a:r>
              <a:rPr sz="2200" spc="-15" dirty="0" smtClean="0">
                <a:solidFill>
                  <a:srgbClr val="D23369"/>
                </a:solidFill>
                <a:latin typeface="Roboto" panose="020B0604020202020204" charset="0"/>
                <a:ea typeface="Roboto" panose="020B0604020202020204" charset="0"/>
                <a:cs typeface="Roboto" panose="020B0604020202020204" charset="0"/>
              </a:rPr>
              <a:t>omb</a:t>
            </a:r>
            <a:r>
              <a:rPr sz="2200" spc="-10" dirty="0" smtClean="0">
                <a:solidFill>
                  <a:srgbClr val="D23369"/>
                </a:solidFill>
                <a:latin typeface="Roboto" panose="020B0604020202020204" charset="0"/>
                <a:ea typeface="Roboto" panose="020B0604020202020204" charset="0"/>
                <a:cs typeface="Roboto" panose="020B0604020202020204" charset="0"/>
              </a:rPr>
              <a:t>re a extraer y un </a:t>
            </a:r>
            <a:r>
              <a:rPr sz="2200" spc="-20" dirty="0" smtClean="0">
                <a:solidFill>
                  <a:srgbClr val="D23369"/>
                </a:solidFill>
                <a:latin typeface="Roboto" panose="020B0604020202020204" charset="0"/>
                <a:ea typeface="Roboto" panose="020B0604020202020204" charset="0"/>
                <a:cs typeface="Roboto" panose="020B0604020202020204" charset="0"/>
              </a:rPr>
              <a:t>v</a:t>
            </a:r>
            <a:r>
              <a:rPr sz="2200" spc="0" dirty="0" smtClean="0">
                <a:solidFill>
                  <a:srgbClr val="D23369"/>
                </a:solidFill>
                <a:latin typeface="Roboto" panose="020B0604020202020204" charset="0"/>
                <a:ea typeface="Roboto" panose="020B0604020202020204" charset="0"/>
                <a:cs typeface="Roboto" panose="020B0604020202020204" charset="0"/>
              </a:rPr>
              <a:t>a</a:t>
            </a:r>
            <a:r>
              <a:rPr sz="2200" spc="-10" dirty="0" smtClean="0">
                <a:solidFill>
                  <a:srgbClr val="D23369"/>
                </a:solidFill>
                <a:latin typeface="Roboto" panose="020B0604020202020204" charset="0"/>
                <a:ea typeface="Roboto" panose="020B0604020202020204" charset="0"/>
                <a:cs typeface="Roboto" panose="020B0604020202020204" charset="0"/>
              </a:rPr>
              <a:t>lor de </a:t>
            </a:r>
            <a:r>
              <a:rPr sz="2200" spc="-5" dirty="0" smtClean="0">
                <a:solidFill>
                  <a:srgbClr val="D23369"/>
                </a:solidFill>
                <a:latin typeface="Roboto" panose="020B0604020202020204" charset="0"/>
                <a:ea typeface="Roboto" panose="020B0604020202020204" charset="0"/>
                <a:cs typeface="Roboto" panose="020B0604020202020204" charset="0"/>
              </a:rPr>
              <a:t>r</a:t>
            </a:r>
            <a:r>
              <a:rPr sz="2200" spc="0" dirty="0" smtClean="0">
                <a:solidFill>
                  <a:srgbClr val="D23369"/>
                </a:solidFill>
                <a:latin typeface="Roboto" panose="020B0604020202020204" charset="0"/>
                <a:ea typeface="Roboto" panose="020B0604020202020204" charset="0"/>
                <a:cs typeface="Roboto" panose="020B0604020202020204" charset="0"/>
              </a:rPr>
              <a:t>et</a:t>
            </a:r>
            <a:r>
              <a:rPr sz="2200" spc="-20" dirty="0" smtClean="0">
                <a:solidFill>
                  <a:srgbClr val="D23369"/>
                </a:solidFill>
                <a:latin typeface="Roboto" panose="020B0604020202020204" charset="0"/>
                <a:ea typeface="Roboto" panose="020B0604020202020204" charset="0"/>
                <a:cs typeface="Roboto" panose="020B0604020202020204" charset="0"/>
              </a:rPr>
              <a:t>or</a:t>
            </a:r>
            <a:r>
              <a:rPr sz="2200" spc="-15" dirty="0" smtClean="0">
                <a:solidFill>
                  <a:srgbClr val="D23369"/>
                </a:solidFill>
                <a:latin typeface="Roboto" panose="020B0604020202020204" charset="0"/>
                <a:ea typeface="Roboto" panose="020B0604020202020204" charset="0"/>
                <a:cs typeface="Roboto" panose="020B0604020202020204" charset="0"/>
              </a:rPr>
              <a:t>no</a:t>
            </a:r>
            <a:endParaRPr sz="2200" dirty="0">
              <a:solidFill>
                <a:srgbClr val="D23369"/>
              </a:solidFill>
              <a:latin typeface="Roboto" panose="020B0604020202020204" charset="0"/>
              <a:ea typeface="Roboto" panose="020B0604020202020204" charset="0"/>
              <a:cs typeface="Roboto" panose="020B0604020202020204" charset="0"/>
            </a:endParaRPr>
          </a:p>
        </p:txBody>
      </p:sp>
      <p:sp>
        <p:nvSpPr>
          <p:cNvPr id="6" name="object 5"/>
          <p:cNvSpPr txBox="1"/>
          <p:nvPr/>
        </p:nvSpPr>
        <p:spPr>
          <a:xfrm>
            <a:off x="311700" y="2142746"/>
            <a:ext cx="8698950" cy="2207895"/>
          </a:xfrm>
          <a:prstGeom prst="rect">
            <a:avLst/>
          </a:prstGeom>
        </p:spPr>
        <p:txBody>
          <a:bodyPr vert="horz" wrap="square" lIns="0" tIns="0" rIns="0" bIns="0" rtlCol="0">
            <a:noAutofit/>
          </a:bodyPr>
          <a:lstStyle/>
          <a:p>
            <a:pPr marL="292100" marR="862965" indent="-279400">
              <a:lnSpc>
                <a:spcPct val="104200"/>
              </a:lnSpc>
              <a:buClr>
                <a:srgbClr val="FFFFFF"/>
              </a:buClr>
              <a:buFont typeface="Arial"/>
              <a:buChar char="●"/>
              <a:tabLst>
                <a:tab pos="294640" algn="l"/>
              </a:tabLst>
            </a:pPr>
            <a:r>
              <a:rPr sz="1200" dirty="0" smtClean="0">
                <a:solidFill>
                  <a:srgbClr val="D23369"/>
                </a:solidFill>
                <a:latin typeface="Courier New"/>
                <a:cs typeface="Courier New"/>
              </a:rPr>
              <a:t>SharedPreferences pref</a:t>
            </a:r>
            <a:r>
              <a:rPr sz="1200" spc="-5" dirty="0" smtClean="0">
                <a:solidFill>
                  <a:srgbClr val="D23369"/>
                </a:solidFill>
                <a:latin typeface="Courier New"/>
                <a:cs typeface="Courier New"/>
              </a:rPr>
              <a:t>e</a:t>
            </a:r>
            <a:r>
              <a:rPr sz="1200" spc="0" dirty="0" smtClean="0">
                <a:solidFill>
                  <a:srgbClr val="D23369"/>
                </a:solidFill>
                <a:latin typeface="Courier New"/>
                <a:cs typeface="Courier New"/>
              </a:rPr>
              <a:t>=getSharedPreference</a:t>
            </a:r>
            <a:r>
              <a:rPr sz="1200" spc="-5" dirty="0" smtClean="0">
                <a:solidFill>
                  <a:srgbClr val="D23369"/>
                </a:solidFill>
                <a:latin typeface="Courier New"/>
                <a:cs typeface="Courier New"/>
              </a:rPr>
              <a:t>s</a:t>
            </a:r>
            <a:r>
              <a:rPr sz="1200" spc="0" dirty="0" smtClean="0">
                <a:solidFill>
                  <a:srgbClr val="D23369"/>
                </a:solidFill>
                <a:latin typeface="Courier New"/>
                <a:cs typeface="Courier New"/>
              </a:rPr>
              <a:t>(</a:t>
            </a:r>
            <a:r>
              <a:rPr sz="1200" spc="-5" dirty="0" smtClean="0">
                <a:solidFill>
                  <a:srgbClr val="D23369"/>
                </a:solidFill>
                <a:latin typeface="Courier New"/>
                <a:cs typeface="Courier New"/>
              </a:rPr>
              <a:t>”</a:t>
            </a:r>
            <a:r>
              <a:rPr sz="1200" spc="0" dirty="0" smtClean="0">
                <a:solidFill>
                  <a:srgbClr val="D23369"/>
                </a:solidFill>
                <a:latin typeface="Courier New"/>
                <a:cs typeface="Courier New"/>
              </a:rPr>
              <a:t>MisPreferencia</a:t>
            </a:r>
            <a:r>
              <a:rPr sz="1200" spc="-5" dirty="0" smtClean="0">
                <a:solidFill>
                  <a:srgbClr val="D23369"/>
                </a:solidFill>
                <a:latin typeface="Courier New"/>
                <a:cs typeface="Courier New"/>
              </a:rPr>
              <a:t>s</a:t>
            </a:r>
            <a:r>
              <a:rPr sz="1200" spc="0" dirty="0" smtClean="0">
                <a:solidFill>
                  <a:srgbClr val="D23369"/>
                </a:solidFill>
                <a:latin typeface="Courier New"/>
                <a:cs typeface="Courier New"/>
              </a:rPr>
              <a:t>"</a:t>
            </a:r>
            <a:r>
              <a:rPr sz="1200" spc="-5" dirty="0" smtClean="0">
                <a:solidFill>
                  <a:srgbClr val="D23369"/>
                </a:solidFill>
                <a:latin typeface="Courier New"/>
                <a:cs typeface="Courier New"/>
              </a:rPr>
              <a:t>,</a:t>
            </a:r>
            <a:r>
              <a:rPr sz="1200" spc="0" dirty="0" smtClean="0">
                <a:solidFill>
                  <a:srgbClr val="D23369"/>
                </a:solidFill>
                <a:latin typeface="Courier New"/>
                <a:cs typeface="Courier New"/>
              </a:rPr>
              <a:t>Context.MODE_PRIVAT</a:t>
            </a:r>
            <a:r>
              <a:rPr sz="1200" spc="-5" dirty="0" smtClean="0">
                <a:solidFill>
                  <a:srgbClr val="D23369"/>
                </a:solidFill>
                <a:latin typeface="Courier New"/>
                <a:cs typeface="Courier New"/>
              </a:rPr>
              <a:t>E</a:t>
            </a:r>
            <a:r>
              <a:rPr sz="1200" spc="0" dirty="0" smtClean="0">
                <a:solidFill>
                  <a:srgbClr val="D23369"/>
                </a:solidFill>
                <a:latin typeface="Courier New"/>
                <a:cs typeface="Courier New"/>
              </a:rPr>
              <a:t>);</a:t>
            </a:r>
            <a:endParaRPr sz="1200" dirty="0">
              <a:solidFill>
                <a:srgbClr val="D23369"/>
              </a:solidFill>
              <a:latin typeface="Courier New"/>
              <a:cs typeface="Courier New"/>
            </a:endParaRPr>
          </a:p>
          <a:p>
            <a:pPr>
              <a:lnSpc>
                <a:spcPts val="950"/>
              </a:lnSpc>
              <a:spcBef>
                <a:spcPts val="9"/>
              </a:spcBef>
            </a:pPr>
            <a:endParaRPr sz="950" dirty="0">
              <a:solidFill>
                <a:srgbClr val="D23369"/>
              </a:solidFill>
            </a:endParaRPr>
          </a:p>
          <a:p>
            <a:pPr>
              <a:lnSpc>
                <a:spcPts val="1000"/>
              </a:lnSpc>
            </a:pPr>
            <a:endParaRPr sz="1000" dirty="0">
              <a:solidFill>
                <a:srgbClr val="D23369"/>
              </a:solidFill>
            </a:endParaRPr>
          </a:p>
          <a:p>
            <a:pPr marL="295275" indent="-282575">
              <a:lnSpc>
                <a:spcPct val="100000"/>
              </a:lnSpc>
              <a:buClr>
                <a:srgbClr val="FFFFFF"/>
              </a:buClr>
              <a:buFont typeface="Arial"/>
              <a:buChar char="●"/>
              <a:tabLst>
                <a:tab pos="294640" algn="l"/>
              </a:tabLst>
            </a:pPr>
            <a:r>
              <a:rPr sz="2000" dirty="0" smtClean="0">
                <a:solidFill>
                  <a:srgbClr val="D23369"/>
                </a:solidFill>
                <a:latin typeface="Courier New"/>
                <a:cs typeface="Courier New"/>
              </a:rPr>
              <a:t>prefe.getStrin</a:t>
            </a:r>
            <a:r>
              <a:rPr sz="2000" spc="-5" dirty="0" smtClean="0">
                <a:solidFill>
                  <a:srgbClr val="D23369"/>
                </a:solidFill>
                <a:latin typeface="Courier New"/>
                <a:cs typeface="Courier New"/>
              </a:rPr>
              <a:t>g</a:t>
            </a:r>
            <a:r>
              <a:rPr sz="2000" spc="0" dirty="0" smtClean="0">
                <a:solidFill>
                  <a:srgbClr val="D23369"/>
                </a:solidFill>
                <a:latin typeface="Courier New"/>
                <a:cs typeface="Courier New"/>
              </a:rPr>
              <a:t>("mail","");</a:t>
            </a:r>
            <a:endParaRPr sz="2000" dirty="0">
              <a:solidFill>
                <a:srgbClr val="D23369"/>
              </a:solidFill>
              <a:latin typeface="Courier New"/>
              <a:cs typeface="Courier New"/>
            </a:endParaRPr>
          </a:p>
          <a:p>
            <a:pPr>
              <a:lnSpc>
                <a:spcPts val="950"/>
              </a:lnSpc>
              <a:spcBef>
                <a:spcPts val="39"/>
              </a:spcBef>
            </a:pPr>
            <a:endParaRPr sz="950" dirty="0">
              <a:solidFill>
                <a:srgbClr val="D23369"/>
              </a:solidFill>
            </a:endParaRPr>
          </a:p>
          <a:p>
            <a:pPr>
              <a:lnSpc>
                <a:spcPts val="1000"/>
              </a:lnSpc>
            </a:pPr>
            <a:endParaRPr sz="1000" dirty="0">
              <a:solidFill>
                <a:srgbClr val="D23369"/>
              </a:solidFill>
            </a:endParaRPr>
          </a:p>
          <a:p>
            <a:pPr marL="292100" marR="12700" indent="-279400">
              <a:lnSpc>
                <a:spcPct val="100400"/>
              </a:lnSpc>
              <a:buClr>
                <a:srgbClr val="FFFFFF"/>
              </a:buClr>
              <a:buFont typeface="Arial"/>
              <a:buChar char="●"/>
              <a:tabLst>
                <a:tab pos="294640" algn="l"/>
              </a:tabLst>
            </a:pPr>
            <a:r>
              <a:rPr sz="2200" dirty="0" smtClean="0">
                <a:solidFill>
                  <a:srgbClr val="D23369"/>
                </a:solidFill>
                <a:latin typeface="Trebuchet MS"/>
                <a:cs typeface="Trebuchet MS"/>
              </a:rPr>
              <a:t>Si dich</a:t>
            </a:r>
            <a:r>
              <a:rPr sz="2200" spc="-15" dirty="0" smtClean="0">
                <a:solidFill>
                  <a:srgbClr val="D23369"/>
                </a:solidFill>
                <a:latin typeface="Trebuchet MS"/>
                <a:cs typeface="Trebuchet MS"/>
              </a:rPr>
              <a:t>o nomb</a:t>
            </a:r>
            <a:r>
              <a:rPr sz="2200" spc="-10" dirty="0" smtClean="0">
                <a:solidFill>
                  <a:srgbClr val="D23369"/>
                </a:solidFill>
                <a:latin typeface="Trebuchet MS"/>
                <a:cs typeface="Trebuchet MS"/>
              </a:rPr>
              <a:t>re n</a:t>
            </a:r>
            <a:r>
              <a:rPr sz="2200" spc="-15" dirty="0" smtClean="0">
                <a:solidFill>
                  <a:srgbClr val="D23369"/>
                </a:solidFill>
                <a:latin typeface="Trebuchet MS"/>
                <a:cs typeface="Trebuchet MS"/>
              </a:rPr>
              <a:t>o exi</a:t>
            </a:r>
            <a:r>
              <a:rPr sz="2200" spc="-10" dirty="0" smtClean="0">
                <a:solidFill>
                  <a:srgbClr val="D23369"/>
                </a:solidFill>
                <a:latin typeface="Trebuchet MS"/>
                <a:cs typeface="Trebuchet MS"/>
              </a:rPr>
              <a:t>ste en el archi</a:t>
            </a:r>
            <a:r>
              <a:rPr sz="2200" spc="-20" dirty="0" smtClean="0">
                <a:solidFill>
                  <a:srgbClr val="D23369"/>
                </a:solidFill>
                <a:latin typeface="Trebuchet MS"/>
                <a:cs typeface="Trebuchet MS"/>
              </a:rPr>
              <a:t>v</a:t>
            </a:r>
            <a:r>
              <a:rPr sz="2200" spc="-15" dirty="0" smtClean="0">
                <a:solidFill>
                  <a:srgbClr val="D23369"/>
                </a:solidFill>
                <a:latin typeface="Trebuchet MS"/>
                <a:cs typeface="Trebuchet MS"/>
              </a:rPr>
              <a:t>o de p</a:t>
            </a:r>
            <a:r>
              <a:rPr sz="2200" spc="-10" dirty="0" smtClean="0">
                <a:solidFill>
                  <a:srgbClr val="D23369"/>
                </a:solidFill>
                <a:latin typeface="Trebuchet MS"/>
                <a:cs typeface="Trebuchet MS"/>
              </a:rPr>
              <a:t>referencias ret</a:t>
            </a:r>
            <a:r>
              <a:rPr sz="2200" spc="-15" dirty="0" smtClean="0">
                <a:solidFill>
                  <a:srgbClr val="D23369"/>
                </a:solidFill>
                <a:latin typeface="Trebuchet MS"/>
                <a:cs typeface="Trebuchet MS"/>
              </a:rPr>
              <a:t>orna</a:t>
            </a:r>
            <a:r>
              <a:rPr sz="2200" spc="-10" dirty="0" smtClean="0">
                <a:solidFill>
                  <a:srgbClr val="D23369"/>
                </a:solidFill>
                <a:latin typeface="Trebuchet MS"/>
                <a:cs typeface="Trebuchet MS"/>
              </a:rPr>
              <a:t>rá el segund</a:t>
            </a:r>
            <a:r>
              <a:rPr sz="2200" spc="-15" dirty="0" smtClean="0">
                <a:solidFill>
                  <a:srgbClr val="D23369"/>
                </a:solidFill>
                <a:latin typeface="Trebuchet MS"/>
                <a:cs typeface="Trebuchet MS"/>
              </a:rPr>
              <a:t>o pa</a:t>
            </a:r>
            <a:r>
              <a:rPr sz="2200" spc="-10" dirty="0" smtClean="0">
                <a:solidFill>
                  <a:srgbClr val="D23369"/>
                </a:solidFill>
                <a:latin typeface="Trebuchet MS"/>
                <a:cs typeface="Trebuchet MS"/>
              </a:rPr>
              <a:t>rámet</a:t>
            </a:r>
            <a:r>
              <a:rPr sz="2200" spc="-15" dirty="0" smtClean="0">
                <a:solidFill>
                  <a:srgbClr val="D23369"/>
                </a:solidFill>
                <a:latin typeface="Trebuchet MS"/>
                <a:cs typeface="Trebuchet MS"/>
              </a:rPr>
              <a:t>ro e</a:t>
            </a:r>
            <a:r>
              <a:rPr sz="2200" spc="-10" dirty="0" smtClean="0">
                <a:solidFill>
                  <a:srgbClr val="D23369"/>
                </a:solidFill>
                <a:latin typeface="Trebuchet MS"/>
                <a:cs typeface="Trebuchet MS"/>
              </a:rPr>
              <a:t>s decir el</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St</a:t>
            </a:r>
            <a:r>
              <a:rPr sz="2200" spc="-10" dirty="0" smtClean="0">
                <a:solidFill>
                  <a:srgbClr val="D23369"/>
                </a:solidFill>
                <a:latin typeface="Trebuchet MS"/>
                <a:cs typeface="Trebuchet MS"/>
              </a:rPr>
              <a:t>rin</a:t>
            </a:r>
            <a:r>
              <a:rPr sz="2200" spc="-15" dirty="0" smtClean="0">
                <a:solidFill>
                  <a:srgbClr val="D23369"/>
                </a:solidFill>
                <a:latin typeface="Trebuchet MS"/>
                <a:cs typeface="Trebuchet MS"/>
              </a:rPr>
              <a:t>g c</a:t>
            </a:r>
            <a:r>
              <a:rPr sz="2200" spc="-20" dirty="0" smtClean="0">
                <a:solidFill>
                  <a:srgbClr val="D23369"/>
                </a:solidFill>
                <a:latin typeface="Trebuchet MS"/>
                <a:cs typeface="Trebuchet MS"/>
              </a:rPr>
              <a:t>o</a:t>
            </a:r>
            <a:r>
              <a:rPr sz="2200" spc="0" dirty="0" smtClean="0">
                <a:solidFill>
                  <a:srgbClr val="D23369"/>
                </a:solidFill>
                <a:latin typeface="Trebuchet MS"/>
                <a:cs typeface="Trebuchet MS"/>
              </a:rPr>
              <a:t>n una</a:t>
            </a:r>
            <a:r>
              <a:rPr sz="2200" spc="-5" dirty="0" smtClean="0">
                <a:solidFill>
                  <a:srgbClr val="D23369"/>
                </a:solidFill>
                <a:latin typeface="Trebuchet MS"/>
                <a:cs typeface="Trebuchet MS"/>
              </a:rPr>
              <a:t> </a:t>
            </a:r>
            <a:r>
              <a:rPr sz="2200" spc="0" dirty="0" smtClean="0">
                <a:solidFill>
                  <a:srgbClr val="D23369"/>
                </a:solidFill>
                <a:latin typeface="Trebuchet MS"/>
                <a:cs typeface="Trebuchet MS"/>
              </a:rPr>
              <a:t>cadena</a:t>
            </a:r>
            <a:r>
              <a:rPr sz="2200" spc="-5" dirty="0" smtClean="0">
                <a:solidFill>
                  <a:srgbClr val="D23369"/>
                </a:solidFill>
                <a:latin typeface="Trebuchet MS"/>
                <a:cs typeface="Trebuchet MS"/>
              </a:rPr>
              <a:t> </a:t>
            </a:r>
            <a:r>
              <a:rPr sz="2200" spc="-20" dirty="0" smtClean="0">
                <a:solidFill>
                  <a:srgbClr val="D23369"/>
                </a:solidFill>
                <a:latin typeface="Trebuchet MS"/>
                <a:cs typeface="Trebuchet MS"/>
              </a:rPr>
              <a:t>v</a:t>
            </a:r>
            <a:r>
              <a:rPr sz="2200" spc="0" dirty="0" smtClean="0">
                <a:solidFill>
                  <a:srgbClr val="D23369"/>
                </a:solidFill>
                <a:latin typeface="Trebuchet MS"/>
                <a:cs typeface="Trebuchet MS"/>
              </a:rPr>
              <a:t>acía</a:t>
            </a:r>
            <a:endParaRPr sz="2200" dirty="0">
              <a:solidFill>
                <a:srgbClr val="D23369"/>
              </a:solidFill>
              <a:latin typeface="Trebuchet MS"/>
              <a:cs typeface="Trebuchet MS"/>
            </a:endParaRPr>
          </a:p>
        </p:txBody>
      </p:sp>
    </p:spTree>
    <p:extLst>
      <p:ext uri="{BB962C8B-B14F-4D97-AF65-F5344CB8AC3E}">
        <p14:creationId xmlns:p14="http://schemas.microsoft.com/office/powerpoint/2010/main" val="243613001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Shared</a:t>
            </a:r>
            <a:r>
              <a:rPr lang="es-MX" dirty="0" smtClean="0"/>
              <a:t> </a:t>
            </a:r>
            <a:r>
              <a:rPr lang="es-MX" dirty="0" err="1" smtClean="0"/>
              <a:t>Preferences</a:t>
            </a:r>
            <a:endParaRPr lang="es-MX" dirty="0"/>
          </a:p>
        </p:txBody>
      </p:sp>
      <p:sp>
        <p:nvSpPr>
          <p:cNvPr id="3" name="Marcador de texto 2"/>
          <p:cNvSpPr>
            <a:spLocks noGrp="1"/>
          </p:cNvSpPr>
          <p:nvPr>
            <p:ph type="body" idx="1"/>
          </p:nvPr>
        </p:nvSpPr>
        <p:spPr/>
        <p:txBody>
          <a:bodyPr/>
          <a:lstStyle/>
          <a:p>
            <a:pPr marL="292100" marR="12700" indent="-279400">
              <a:lnSpc>
                <a:spcPts val="2600"/>
              </a:lnSpc>
              <a:buClr>
                <a:srgbClr val="FFFFFF"/>
              </a:buClr>
              <a:buFont typeface="Arial"/>
              <a:buChar char="●"/>
              <a:tabLst>
                <a:tab pos="294640" algn="l"/>
              </a:tabLst>
            </a:pPr>
            <a:r>
              <a:rPr lang="es-MX" dirty="0">
                <a:solidFill>
                  <a:srgbClr val="D23369"/>
                </a:solidFill>
                <a:latin typeface="Trebuchet MS"/>
                <a:cs typeface="Trebuchet MS"/>
              </a:rPr>
              <a:t>Las</a:t>
            </a:r>
            <a:r>
              <a:rPr lang="es-MX" spc="-5" dirty="0">
                <a:solidFill>
                  <a:srgbClr val="D23369"/>
                </a:solidFill>
                <a:latin typeface="Trebuchet MS"/>
                <a:cs typeface="Trebuchet MS"/>
              </a:rPr>
              <a:t> </a:t>
            </a:r>
            <a:r>
              <a:rPr lang="es-MX" dirty="0" err="1">
                <a:solidFill>
                  <a:srgbClr val="D23369"/>
                </a:solidFill>
                <a:latin typeface="Trebuchet MS"/>
                <a:cs typeface="Trebuchet MS"/>
              </a:rPr>
              <a:t>Sha</a:t>
            </a:r>
            <a:r>
              <a:rPr lang="es-MX" spc="-10" dirty="0" err="1">
                <a:solidFill>
                  <a:srgbClr val="D23369"/>
                </a:solidFill>
                <a:latin typeface="Trebuchet MS"/>
                <a:cs typeface="Trebuchet MS"/>
              </a:rPr>
              <a:t>red</a:t>
            </a:r>
            <a:r>
              <a:rPr lang="es-MX" spc="-10" dirty="0">
                <a:solidFill>
                  <a:srgbClr val="D23369"/>
                </a:solidFill>
                <a:latin typeface="Trebuchet MS"/>
                <a:cs typeface="Trebuchet MS"/>
              </a:rPr>
              <a:t> </a:t>
            </a:r>
            <a:r>
              <a:rPr lang="es-MX" spc="-120" dirty="0" err="1">
                <a:solidFill>
                  <a:srgbClr val="D23369"/>
                </a:solidFill>
                <a:latin typeface="Trebuchet MS"/>
                <a:cs typeface="Trebuchet MS"/>
              </a:rPr>
              <a:t>P</a:t>
            </a:r>
            <a:r>
              <a:rPr lang="es-MX" spc="-10" dirty="0" err="1">
                <a:solidFill>
                  <a:srgbClr val="D23369"/>
                </a:solidFill>
                <a:latin typeface="Trebuchet MS"/>
                <a:cs typeface="Trebuchet MS"/>
              </a:rPr>
              <a:t>referen</a:t>
            </a:r>
            <a:r>
              <a:rPr lang="es-MX" spc="-5" dirty="0" err="1">
                <a:solidFill>
                  <a:srgbClr val="D23369"/>
                </a:solidFill>
                <a:latin typeface="Trebuchet MS"/>
                <a:cs typeface="Trebuchet MS"/>
              </a:rPr>
              <a:t>c</a:t>
            </a:r>
            <a:r>
              <a:rPr lang="es-MX" dirty="0" err="1">
                <a:solidFill>
                  <a:srgbClr val="D23369"/>
                </a:solidFill>
                <a:latin typeface="Trebuchet MS"/>
                <a:cs typeface="Trebuchet MS"/>
              </a:rPr>
              <a:t>e</a:t>
            </a:r>
            <a:r>
              <a:rPr lang="es-MX" spc="-10" dirty="0" err="1">
                <a:solidFill>
                  <a:srgbClr val="D23369"/>
                </a:solidFill>
                <a:latin typeface="Trebuchet MS"/>
                <a:cs typeface="Trebuchet MS"/>
              </a:rPr>
              <a:t>s</a:t>
            </a:r>
            <a:r>
              <a:rPr lang="es-MX" spc="-5" dirty="0">
                <a:solidFill>
                  <a:srgbClr val="D23369"/>
                </a:solidFill>
                <a:latin typeface="Trebuchet MS"/>
                <a:cs typeface="Trebuchet MS"/>
              </a:rPr>
              <a:t> </a:t>
            </a:r>
            <a:r>
              <a:rPr lang="es-MX" spc="-15" dirty="0">
                <a:solidFill>
                  <a:srgbClr val="D23369"/>
                </a:solidFill>
                <a:latin typeface="Trebuchet MS"/>
                <a:cs typeface="Trebuchet MS"/>
              </a:rPr>
              <a:t>s</a:t>
            </a:r>
            <a:r>
              <a:rPr lang="es-MX" dirty="0">
                <a:solidFill>
                  <a:srgbClr val="D23369"/>
                </a:solidFill>
                <a:latin typeface="Trebuchet MS"/>
                <a:cs typeface="Trebuchet MS"/>
              </a:rPr>
              <a:t>e almacenan</a:t>
            </a:r>
            <a:r>
              <a:rPr lang="es-MX" spc="-5" dirty="0">
                <a:solidFill>
                  <a:srgbClr val="D23369"/>
                </a:solidFill>
                <a:latin typeface="Trebuchet MS"/>
                <a:cs typeface="Trebuchet MS"/>
              </a:rPr>
              <a:t> </a:t>
            </a:r>
            <a:r>
              <a:rPr lang="es-MX" dirty="0">
                <a:solidFill>
                  <a:srgbClr val="D23369"/>
                </a:solidFill>
                <a:latin typeface="Trebuchet MS"/>
                <a:cs typeface="Trebuchet MS"/>
              </a:rPr>
              <a:t>en</a:t>
            </a:r>
            <a:r>
              <a:rPr lang="es-MX" spc="-5" dirty="0">
                <a:solidFill>
                  <a:srgbClr val="D23369"/>
                </a:solidFill>
                <a:latin typeface="Trebuchet MS"/>
                <a:cs typeface="Trebuchet MS"/>
              </a:rPr>
              <a:t> </a:t>
            </a:r>
            <a:r>
              <a:rPr lang="es-MX" dirty="0">
                <a:solidFill>
                  <a:srgbClr val="D23369"/>
                </a:solidFill>
                <a:latin typeface="Trebuchet MS"/>
                <a:cs typeface="Trebuchet MS"/>
              </a:rPr>
              <a:t>a</a:t>
            </a:r>
            <a:r>
              <a:rPr lang="es-MX" spc="-5" dirty="0">
                <a:solidFill>
                  <a:srgbClr val="D23369"/>
                </a:solidFill>
                <a:latin typeface="Trebuchet MS"/>
                <a:cs typeface="Trebuchet MS"/>
              </a:rPr>
              <a:t>r</a:t>
            </a:r>
            <a:r>
              <a:rPr lang="es-MX" dirty="0">
                <a:solidFill>
                  <a:srgbClr val="D23369"/>
                </a:solidFill>
                <a:latin typeface="Trebuchet MS"/>
                <a:cs typeface="Trebuchet MS"/>
              </a:rPr>
              <a:t>chi</a:t>
            </a:r>
            <a:r>
              <a:rPr lang="es-MX" spc="-5" dirty="0">
                <a:solidFill>
                  <a:srgbClr val="D23369"/>
                </a:solidFill>
                <a:latin typeface="Trebuchet MS"/>
                <a:cs typeface="Trebuchet MS"/>
              </a:rPr>
              <a:t>v</a:t>
            </a:r>
            <a:r>
              <a:rPr lang="es-MX" spc="-20" dirty="0">
                <a:solidFill>
                  <a:srgbClr val="D23369"/>
                </a:solidFill>
                <a:latin typeface="Trebuchet MS"/>
                <a:cs typeface="Trebuchet MS"/>
              </a:rPr>
              <a:t>o</a:t>
            </a:r>
            <a:r>
              <a:rPr lang="es-MX" spc="-10" dirty="0">
                <a:solidFill>
                  <a:srgbClr val="D23369"/>
                </a:solidFill>
                <a:latin typeface="Trebuchet MS"/>
                <a:cs typeface="Trebuchet MS"/>
              </a:rPr>
              <a:t>s</a:t>
            </a:r>
            <a:r>
              <a:rPr lang="es-MX" spc="-5" dirty="0">
                <a:solidFill>
                  <a:srgbClr val="D23369"/>
                </a:solidFill>
                <a:latin typeface="Trebuchet MS"/>
                <a:cs typeface="Trebuchet MS"/>
              </a:rPr>
              <a:t> </a:t>
            </a:r>
            <a:r>
              <a:rPr lang="es-MX" spc="-20" dirty="0">
                <a:solidFill>
                  <a:srgbClr val="D23369"/>
                </a:solidFill>
                <a:latin typeface="Trebuchet MS"/>
                <a:cs typeface="Trebuchet MS"/>
              </a:rPr>
              <a:t>X</a:t>
            </a:r>
            <a:r>
              <a:rPr lang="es-MX" dirty="0">
                <a:solidFill>
                  <a:srgbClr val="D23369"/>
                </a:solidFill>
                <a:latin typeface="Trebuchet MS"/>
                <a:cs typeface="Trebuchet MS"/>
              </a:rPr>
              <a:t>ML</a:t>
            </a:r>
            <a:r>
              <a:rPr lang="es-MX" spc="-85" dirty="0">
                <a:solidFill>
                  <a:srgbClr val="D23369"/>
                </a:solidFill>
                <a:latin typeface="Trebuchet MS"/>
                <a:cs typeface="Trebuchet MS"/>
              </a:rPr>
              <a:t> </a:t>
            </a:r>
            <a:r>
              <a:rPr lang="es-MX" dirty="0">
                <a:solidFill>
                  <a:srgbClr val="D23369"/>
                </a:solidFill>
                <a:latin typeface="Trebuchet MS"/>
                <a:cs typeface="Trebuchet MS"/>
              </a:rPr>
              <a:t>y </a:t>
            </a:r>
            <a:r>
              <a:rPr lang="es-MX" spc="-10" dirty="0">
                <a:solidFill>
                  <a:srgbClr val="D23369"/>
                </a:solidFill>
                <a:latin typeface="Trebuchet MS"/>
                <a:cs typeface="Trebuchet MS"/>
              </a:rPr>
              <a:t>los puedes enc</a:t>
            </a:r>
            <a:r>
              <a:rPr lang="es-MX" spc="-15" dirty="0">
                <a:solidFill>
                  <a:srgbClr val="D23369"/>
                </a:solidFill>
                <a:latin typeface="Trebuchet MS"/>
                <a:cs typeface="Trebuchet MS"/>
              </a:rPr>
              <a:t>ont</a:t>
            </a:r>
            <a:r>
              <a:rPr lang="es-MX" spc="-10" dirty="0">
                <a:solidFill>
                  <a:srgbClr val="D23369"/>
                </a:solidFill>
                <a:latin typeface="Trebuchet MS"/>
                <a:cs typeface="Trebuchet MS"/>
              </a:rPr>
              <a:t>rar en la siguiente ruta</a:t>
            </a:r>
            <a:r>
              <a:rPr lang="es-MX" spc="-10" dirty="0" smtClean="0">
                <a:solidFill>
                  <a:srgbClr val="D23369"/>
                </a:solidFill>
                <a:latin typeface="Trebuchet MS"/>
                <a:cs typeface="Trebuchet MS"/>
              </a:rPr>
              <a:t>:</a:t>
            </a:r>
            <a:endParaRPr lang="es-MX" sz="800" dirty="0">
              <a:solidFill>
                <a:srgbClr val="D23369"/>
              </a:solidFill>
            </a:endParaRPr>
          </a:p>
          <a:p>
            <a:pPr marL="12700" algn="ctr">
              <a:lnSpc>
                <a:spcPct val="100000"/>
              </a:lnSpc>
            </a:pPr>
            <a:r>
              <a:rPr lang="es-MX" sz="1200" dirty="0">
                <a:solidFill>
                  <a:srgbClr val="D23369"/>
                </a:solidFill>
                <a:latin typeface="Courier New"/>
                <a:cs typeface="Courier New"/>
              </a:rPr>
              <a:t>/data/data</a:t>
            </a:r>
            <a:r>
              <a:rPr lang="es-MX" sz="1200" spc="-5" dirty="0">
                <a:solidFill>
                  <a:srgbClr val="D23369"/>
                </a:solidFill>
                <a:latin typeface="Courier New"/>
                <a:cs typeface="Courier New"/>
              </a:rPr>
              <a:t>/</a:t>
            </a:r>
            <a:r>
              <a:rPr lang="es-MX" sz="1200" dirty="0" err="1">
                <a:solidFill>
                  <a:srgbClr val="D23369"/>
                </a:solidFill>
                <a:latin typeface="Courier New"/>
                <a:cs typeface="Courier New"/>
              </a:rPr>
              <a:t>paqueteap</a:t>
            </a:r>
            <a:r>
              <a:rPr lang="es-MX" sz="1200" spc="-5" dirty="0" err="1">
                <a:solidFill>
                  <a:srgbClr val="D23369"/>
                </a:solidFill>
                <a:latin typeface="Courier New"/>
                <a:cs typeface="Courier New"/>
              </a:rPr>
              <a:t>p</a:t>
            </a:r>
            <a:r>
              <a:rPr lang="es-MX" sz="1200" dirty="0">
                <a:solidFill>
                  <a:srgbClr val="D23369"/>
                </a:solidFill>
                <a:latin typeface="Courier New"/>
                <a:cs typeface="Courier New"/>
              </a:rPr>
              <a:t>/</a:t>
            </a:r>
            <a:r>
              <a:rPr lang="es-MX" sz="1200" dirty="0" err="1">
                <a:solidFill>
                  <a:srgbClr val="D23369"/>
                </a:solidFill>
                <a:latin typeface="Courier New"/>
                <a:cs typeface="Courier New"/>
              </a:rPr>
              <a:t>shared_pref</a:t>
            </a:r>
            <a:r>
              <a:rPr lang="es-MX" sz="1200" spc="-5" dirty="0" err="1">
                <a:solidFill>
                  <a:srgbClr val="D23369"/>
                </a:solidFill>
                <a:latin typeface="Courier New"/>
                <a:cs typeface="Courier New"/>
              </a:rPr>
              <a:t>s</a:t>
            </a:r>
            <a:r>
              <a:rPr lang="es-MX" sz="1200" dirty="0">
                <a:solidFill>
                  <a:srgbClr val="D23369"/>
                </a:solidFill>
                <a:latin typeface="Courier New"/>
                <a:cs typeface="Courier New"/>
              </a:rPr>
              <a:t>/MisPreferencias.xml</a:t>
            </a: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
        <p:nvSpPr>
          <p:cNvPr id="5" name="object 5"/>
          <p:cNvSpPr/>
          <p:nvPr/>
        </p:nvSpPr>
        <p:spPr>
          <a:xfrm>
            <a:off x="957052" y="2793297"/>
            <a:ext cx="7229893" cy="1124624"/>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239089884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MX" dirty="0" smtClean="0"/>
              <a:t>Permisos</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2115686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Consideraciones Previas</a:t>
            </a:r>
            <a:endParaRPr lang="es-MX" dirty="0"/>
          </a:p>
        </p:txBody>
      </p:sp>
      <p:sp>
        <p:nvSpPr>
          <p:cNvPr id="3" name="Marcador de texto 2"/>
          <p:cNvSpPr>
            <a:spLocks noGrp="1"/>
          </p:cNvSpPr>
          <p:nvPr>
            <p:ph type="body" idx="1"/>
          </p:nvPr>
        </p:nvSpPr>
        <p:spPr>
          <a:xfrm>
            <a:off x="311700" y="1229875"/>
            <a:ext cx="8520599" cy="1103892"/>
          </a:xfrm>
        </p:spPr>
        <p:txBody>
          <a:bodyPr/>
          <a:lstStyle/>
          <a:p>
            <a:r>
              <a:rPr lang="es-MX" spc="-15" dirty="0">
                <a:solidFill>
                  <a:srgbClr val="D23369"/>
                </a:solidFill>
                <a:latin typeface="Trebuchet MS"/>
                <a:cs typeface="Trebuchet MS"/>
              </a:rPr>
              <a:t>D</a:t>
            </a:r>
            <a:r>
              <a:rPr lang="es-MX" spc="-20" dirty="0">
                <a:solidFill>
                  <a:srgbClr val="D23369"/>
                </a:solidFill>
                <a:latin typeface="Trebuchet MS"/>
                <a:cs typeface="Trebuchet MS"/>
              </a:rPr>
              <a:t>P</a:t>
            </a:r>
            <a:r>
              <a:rPr lang="es-MX" dirty="0">
                <a:solidFill>
                  <a:srgbClr val="D23369"/>
                </a:solidFill>
                <a:latin typeface="Trebuchet MS"/>
                <a:cs typeface="Trebuchet MS"/>
              </a:rPr>
              <a:t>I – </a:t>
            </a:r>
            <a:r>
              <a:rPr lang="es-MX" spc="-15" dirty="0" err="1">
                <a:solidFill>
                  <a:srgbClr val="D23369"/>
                </a:solidFill>
                <a:latin typeface="Trebuchet MS"/>
                <a:cs typeface="Trebuchet MS"/>
              </a:rPr>
              <a:t>D</a:t>
            </a:r>
            <a:r>
              <a:rPr lang="es-MX" spc="-20" dirty="0" err="1">
                <a:solidFill>
                  <a:srgbClr val="D23369"/>
                </a:solidFill>
                <a:latin typeface="Trebuchet MS"/>
                <a:cs typeface="Trebuchet MS"/>
              </a:rPr>
              <a:t>o</a:t>
            </a:r>
            <a:r>
              <a:rPr lang="es-MX" dirty="0" err="1">
                <a:solidFill>
                  <a:srgbClr val="D23369"/>
                </a:solidFill>
                <a:latin typeface="Trebuchet MS"/>
                <a:cs typeface="Trebuchet MS"/>
              </a:rPr>
              <a:t>ts</a:t>
            </a:r>
            <a:r>
              <a:rPr lang="es-MX" dirty="0">
                <a:solidFill>
                  <a:srgbClr val="D23369"/>
                </a:solidFill>
                <a:latin typeface="Trebuchet MS"/>
                <a:cs typeface="Trebuchet MS"/>
              </a:rPr>
              <a:t> per</a:t>
            </a:r>
            <a:r>
              <a:rPr lang="es-MX" spc="-5" dirty="0">
                <a:solidFill>
                  <a:srgbClr val="D23369"/>
                </a:solidFill>
                <a:latin typeface="Trebuchet MS"/>
                <a:cs typeface="Trebuchet MS"/>
              </a:rPr>
              <a:t> </a:t>
            </a:r>
            <a:r>
              <a:rPr lang="es-MX" dirty="0" err="1">
                <a:solidFill>
                  <a:srgbClr val="D23369"/>
                </a:solidFill>
                <a:latin typeface="Trebuchet MS"/>
                <a:cs typeface="Trebuchet MS"/>
              </a:rPr>
              <a:t>inc</a:t>
            </a:r>
            <a:r>
              <a:rPr lang="es-MX" spc="-5" dirty="0" err="1">
                <a:solidFill>
                  <a:srgbClr val="D23369"/>
                </a:solidFill>
                <a:latin typeface="Trebuchet MS"/>
                <a:cs typeface="Trebuchet MS"/>
              </a:rPr>
              <a:t>h</a:t>
            </a:r>
            <a:r>
              <a:rPr lang="es-MX" dirty="0">
                <a:solidFill>
                  <a:srgbClr val="D23369"/>
                </a:solidFill>
                <a:latin typeface="Trebuchet MS"/>
                <a:cs typeface="Trebuchet MS"/>
              </a:rPr>
              <a:t>.</a:t>
            </a:r>
            <a:r>
              <a:rPr lang="es-MX" spc="-110" dirty="0">
                <a:solidFill>
                  <a:srgbClr val="D23369"/>
                </a:solidFill>
                <a:latin typeface="Trebuchet MS"/>
                <a:cs typeface="Trebuchet MS"/>
              </a:rPr>
              <a:t> </a:t>
            </a:r>
            <a:r>
              <a:rPr lang="es-MX" spc="-15" dirty="0">
                <a:solidFill>
                  <a:srgbClr val="D23369"/>
                </a:solidFill>
                <a:latin typeface="Trebuchet MS"/>
                <a:cs typeface="Trebuchet MS"/>
              </a:rPr>
              <a:t>And</a:t>
            </a:r>
            <a:r>
              <a:rPr lang="es-MX" spc="-10" dirty="0">
                <a:solidFill>
                  <a:srgbClr val="D23369"/>
                </a:solidFill>
                <a:latin typeface="Trebuchet MS"/>
                <a:cs typeface="Trebuchet MS"/>
              </a:rPr>
              <a:t>roid soporta una medida “genérica” que</a:t>
            </a:r>
            <a:r>
              <a:rPr lang="es-MX" spc="-5" dirty="0">
                <a:solidFill>
                  <a:srgbClr val="D23369"/>
                </a:solidFill>
                <a:latin typeface="Trebuchet MS"/>
                <a:cs typeface="Trebuchet MS"/>
              </a:rPr>
              <a:t> </a:t>
            </a:r>
            <a:r>
              <a:rPr lang="es-MX" spc="-10" dirty="0">
                <a:solidFill>
                  <a:srgbClr val="D23369"/>
                </a:solidFill>
                <a:latin typeface="Trebuchet MS"/>
                <a:cs typeface="Trebuchet MS"/>
              </a:rPr>
              <a:t>pr</a:t>
            </a:r>
            <a:r>
              <a:rPr lang="es-MX" spc="-20" dirty="0">
                <a:solidFill>
                  <a:srgbClr val="D23369"/>
                </a:solidFill>
                <a:latin typeface="Trebuchet MS"/>
                <a:cs typeface="Trebuchet MS"/>
              </a:rPr>
              <a:t>o</a:t>
            </a:r>
            <a:r>
              <a:rPr lang="es-MX" dirty="0">
                <a:solidFill>
                  <a:srgbClr val="D23369"/>
                </a:solidFill>
                <a:latin typeface="Trebuchet MS"/>
                <a:cs typeface="Trebuchet MS"/>
              </a:rPr>
              <a:t>vee</a:t>
            </a:r>
            <a:r>
              <a:rPr lang="es-MX" spc="-5" dirty="0">
                <a:solidFill>
                  <a:srgbClr val="D23369"/>
                </a:solidFill>
                <a:latin typeface="Trebuchet MS"/>
                <a:cs typeface="Trebuchet MS"/>
              </a:rPr>
              <a:t> </a:t>
            </a:r>
            <a:r>
              <a:rPr lang="es-MX" dirty="0">
                <a:solidFill>
                  <a:srgbClr val="D23369"/>
                </a:solidFill>
                <a:latin typeface="Trebuchet MS"/>
                <a:cs typeface="Trebuchet MS"/>
              </a:rPr>
              <a:t>de</a:t>
            </a:r>
            <a:r>
              <a:rPr lang="es-MX" spc="-5" dirty="0">
                <a:solidFill>
                  <a:srgbClr val="D23369"/>
                </a:solidFill>
                <a:latin typeface="Trebuchet MS"/>
                <a:cs typeface="Trebuchet MS"/>
              </a:rPr>
              <a:t> </a:t>
            </a:r>
            <a:r>
              <a:rPr lang="es-MX" dirty="0">
                <a:solidFill>
                  <a:srgbClr val="D23369"/>
                </a:solidFill>
                <a:latin typeface="Trebuchet MS"/>
                <a:cs typeface="Trebuchet MS"/>
              </a:rPr>
              <a:t>in</a:t>
            </a:r>
            <a:r>
              <a:rPr lang="es-MX" spc="-5" dirty="0">
                <a:solidFill>
                  <a:srgbClr val="D23369"/>
                </a:solidFill>
                <a:latin typeface="Trebuchet MS"/>
                <a:cs typeface="Trebuchet MS"/>
              </a:rPr>
              <a:t>f</a:t>
            </a:r>
            <a:r>
              <a:rPr lang="es-MX" spc="-20" dirty="0">
                <a:solidFill>
                  <a:srgbClr val="D23369"/>
                </a:solidFill>
                <a:latin typeface="Trebuchet MS"/>
                <a:cs typeface="Trebuchet MS"/>
              </a:rPr>
              <a:t>o</a:t>
            </a:r>
            <a:r>
              <a:rPr lang="es-MX" dirty="0">
                <a:solidFill>
                  <a:srgbClr val="D23369"/>
                </a:solidFill>
                <a:latin typeface="Trebuchet MS"/>
                <a:cs typeface="Trebuchet MS"/>
              </a:rPr>
              <a:t>rmaci</a:t>
            </a:r>
            <a:r>
              <a:rPr lang="es-MX" spc="-5" dirty="0">
                <a:solidFill>
                  <a:srgbClr val="D23369"/>
                </a:solidFill>
                <a:latin typeface="Trebuchet MS"/>
                <a:cs typeface="Trebuchet MS"/>
              </a:rPr>
              <a:t>ó</a:t>
            </a:r>
            <a:r>
              <a:rPr lang="es-MX" dirty="0">
                <a:solidFill>
                  <a:srgbClr val="D23369"/>
                </a:solidFill>
                <a:latin typeface="Trebuchet MS"/>
                <a:cs typeface="Trebuchet MS"/>
              </a:rPr>
              <a:t>n</a:t>
            </a:r>
            <a:r>
              <a:rPr lang="es-MX" spc="-5" dirty="0">
                <a:solidFill>
                  <a:srgbClr val="D23369"/>
                </a:solidFill>
                <a:latin typeface="Trebuchet MS"/>
                <a:cs typeface="Trebuchet MS"/>
              </a:rPr>
              <a:t> </a:t>
            </a:r>
            <a:r>
              <a:rPr lang="es-MX" dirty="0">
                <a:solidFill>
                  <a:srgbClr val="D23369"/>
                </a:solidFill>
                <a:latin typeface="Trebuchet MS"/>
                <a:cs typeface="Trebuchet MS"/>
              </a:rPr>
              <a:t>de</a:t>
            </a:r>
            <a:r>
              <a:rPr lang="es-MX" spc="-5" dirty="0">
                <a:solidFill>
                  <a:srgbClr val="D23369"/>
                </a:solidFill>
                <a:latin typeface="Trebuchet MS"/>
                <a:cs typeface="Trebuchet MS"/>
              </a:rPr>
              <a:t> </a:t>
            </a:r>
            <a:r>
              <a:rPr lang="es-MX" dirty="0">
                <a:solidFill>
                  <a:srgbClr val="D23369"/>
                </a:solidFill>
                <a:latin typeface="Trebuchet MS"/>
                <a:cs typeface="Trebuchet MS"/>
              </a:rPr>
              <a:t>la</a:t>
            </a:r>
            <a:r>
              <a:rPr lang="es-MX" spc="-5" dirty="0">
                <a:solidFill>
                  <a:srgbClr val="D23369"/>
                </a:solidFill>
                <a:latin typeface="Trebuchet MS"/>
                <a:cs typeface="Trebuchet MS"/>
              </a:rPr>
              <a:t> </a:t>
            </a:r>
            <a:r>
              <a:rPr lang="es-MX" spc="-10" dirty="0">
                <a:solidFill>
                  <a:srgbClr val="D23369"/>
                </a:solidFill>
                <a:latin typeface="Trebuchet MS"/>
                <a:cs typeface="Trebuchet MS"/>
              </a:rPr>
              <a:t>c</a:t>
            </a:r>
            <a:r>
              <a:rPr lang="es-MX" spc="-20" dirty="0">
                <a:solidFill>
                  <a:srgbClr val="D23369"/>
                </a:solidFill>
                <a:latin typeface="Trebuchet MS"/>
                <a:cs typeface="Trebuchet MS"/>
              </a:rPr>
              <a:t>o</a:t>
            </a:r>
            <a:r>
              <a:rPr lang="es-MX" dirty="0">
                <a:solidFill>
                  <a:srgbClr val="D23369"/>
                </a:solidFill>
                <a:latin typeface="Trebuchet MS"/>
                <a:cs typeface="Trebuchet MS"/>
              </a:rPr>
              <a:t>mbinaci</a:t>
            </a:r>
            <a:r>
              <a:rPr lang="es-MX" spc="-5" dirty="0">
                <a:solidFill>
                  <a:srgbClr val="D23369"/>
                </a:solidFill>
                <a:latin typeface="Trebuchet MS"/>
                <a:cs typeface="Trebuchet MS"/>
              </a:rPr>
              <a:t>ó</a:t>
            </a:r>
            <a:r>
              <a:rPr lang="es-MX" dirty="0">
                <a:solidFill>
                  <a:srgbClr val="D23369"/>
                </a:solidFill>
                <a:latin typeface="Trebuchet MS"/>
                <a:cs typeface="Trebuchet MS"/>
              </a:rPr>
              <a:t>n</a:t>
            </a:r>
            <a:r>
              <a:rPr lang="es-MX" spc="-5" dirty="0">
                <a:solidFill>
                  <a:srgbClr val="D23369"/>
                </a:solidFill>
                <a:latin typeface="Trebuchet MS"/>
                <a:cs typeface="Trebuchet MS"/>
              </a:rPr>
              <a:t> </a:t>
            </a:r>
            <a:r>
              <a:rPr lang="es-MX" dirty="0">
                <a:solidFill>
                  <a:srgbClr val="D23369"/>
                </a:solidFill>
                <a:latin typeface="Trebuchet MS"/>
                <a:cs typeface="Trebuchet MS"/>
              </a:rPr>
              <a:t>de</a:t>
            </a:r>
            <a:r>
              <a:rPr lang="es-MX" spc="-5" dirty="0">
                <a:solidFill>
                  <a:srgbClr val="D23369"/>
                </a:solidFill>
                <a:latin typeface="Trebuchet MS"/>
                <a:cs typeface="Trebuchet MS"/>
              </a:rPr>
              <a:t> </a:t>
            </a:r>
            <a:r>
              <a:rPr lang="es-MX" dirty="0">
                <a:solidFill>
                  <a:srgbClr val="D23369"/>
                </a:solidFill>
                <a:latin typeface="Trebuchet MS"/>
                <a:cs typeface="Trebuchet MS"/>
              </a:rPr>
              <a:t>tamaño</a:t>
            </a:r>
            <a:r>
              <a:rPr lang="es-MX" spc="-5" dirty="0">
                <a:solidFill>
                  <a:srgbClr val="D23369"/>
                </a:solidFill>
                <a:latin typeface="Trebuchet MS"/>
                <a:cs typeface="Trebuchet MS"/>
              </a:rPr>
              <a:t> </a:t>
            </a:r>
            <a:r>
              <a:rPr lang="es-MX" dirty="0">
                <a:solidFill>
                  <a:srgbClr val="D23369"/>
                </a:solidFill>
                <a:latin typeface="Trebuchet MS"/>
                <a:cs typeface="Trebuchet MS"/>
              </a:rPr>
              <a:t>de </a:t>
            </a:r>
            <a:r>
              <a:rPr lang="es-MX" spc="-5" dirty="0">
                <a:solidFill>
                  <a:srgbClr val="D23369"/>
                </a:solidFill>
                <a:latin typeface="Trebuchet MS"/>
                <a:cs typeface="Trebuchet MS"/>
              </a:rPr>
              <a:t>l</a:t>
            </a:r>
            <a:r>
              <a:rPr lang="es-MX" dirty="0">
                <a:solidFill>
                  <a:srgbClr val="D23369"/>
                </a:solidFill>
                <a:latin typeface="Trebuchet MS"/>
                <a:cs typeface="Trebuchet MS"/>
              </a:rPr>
              <a:t>a </a:t>
            </a:r>
            <a:r>
              <a:rPr lang="es-MX" spc="-5" dirty="0">
                <a:solidFill>
                  <a:srgbClr val="D23369"/>
                </a:solidFill>
                <a:latin typeface="Trebuchet MS"/>
                <a:cs typeface="Trebuchet MS"/>
              </a:rPr>
              <a:t>p</a:t>
            </a:r>
            <a:r>
              <a:rPr lang="es-MX" dirty="0">
                <a:solidFill>
                  <a:srgbClr val="D23369"/>
                </a:solidFill>
                <a:latin typeface="Trebuchet MS"/>
                <a:cs typeface="Trebuchet MS"/>
              </a:rPr>
              <a:t>anta</a:t>
            </a:r>
            <a:r>
              <a:rPr lang="es-MX" spc="-5" dirty="0">
                <a:solidFill>
                  <a:srgbClr val="D23369"/>
                </a:solidFill>
                <a:latin typeface="Trebuchet MS"/>
                <a:cs typeface="Trebuchet MS"/>
              </a:rPr>
              <a:t>ll</a:t>
            </a:r>
            <a:r>
              <a:rPr lang="es-MX" dirty="0">
                <a:solidFill>
                  <a:srgbClr val="D23369"/>
                </a:solidFill>
                <a:latin typeface="Trebuchet MS"/>
                <a:cs typeface="Trebuchet MS"/>
              </a:rPr>
              <a:t>a </a:t>
            </a:r>
            <a:r>
              <a:rPr lang="es-MX" spc="-5" dirty="0">
                <a:solidFill>
                  <a:srgbClr val="D23369"/>
                </a:solidFill>
                <a:latin typeface="Trebuchet MS"/>
                <a:cs typeface="Trebuchet MS"/>
              </a:rPr>
              <a:t>co</a:t>
            </a:r>
            <a:r>
              <a:rPr lang="es-MX" dirty="0">
                <a:solidFill>
                  <a:srgbClr val="D23369"/>
                </a:solidFill>
                <a:latin typeface="Trebuchet MS"/>
                <a:cs typeface="Trebuchet MS"/>
              </a:rPr>
              <a:t>n </a:t>
            </a:r>
            <a:r>
              <a:rPr lang="es-MX" spc="-5" dirty="0">
                <a:solidFill>
                  <a:srgbClr val="D23369"/>
                </a:solidFill>
                <a:latin typeface="Trebuchet MS"/>
                <a:cs typeface="Trebuchet MS"/>
              </a:rPr>
              <a:t>l</a:t>
            </a:r>
            <a:r>
              <a:rPr lang="es-MX" dirty="0">
                <a:solidFill>
                  <a:srgbClr val="D23369"/>
                </a:solidFill>
                <a:latin typeface="Trebuchet MS"/>
                <a:cs typeface="Trebuchet MS"/>
              </a:rPr>
              <a:t>a </a:t>
            </a:r>
            <a:r>
              <a:rPr lang="es-MX" spc="-5" dirty="0">
                <a:solidFill>
                  <a:srgbClr val="D23369"/>
                </a:solidFill>
                <a:latin typeface="Trebuchet MS"/>
                <a:cs typeface="Trebuchet MS"/>
              </a:rPr>
              <a:t>d</a:t>
            </a:r>
            <a:r>
              <a:rPr lang="es-MX" dirty="0">
                <a:solidFill>
                  <a:srgbClr val="D23369"/>
                </a:solidFill>
                <a:latin typeface="Trebuchet MS"/>
                <a:cs typeface="Trebuchet MS"/>
              </a:rPr>
              <a:t>en</a:t>
            </a:r>
            <a:r>
              <a:rPr lang="es-MX" spc="-5" dirty="0">
                <a:solidFill>
                  <a:srgbClr val="D23369"/>
                </a:solidFill>
                <a:latin typeface="Trebuchet MS"/>
                <a:cs typeface="Trebuchet MS"/>
              </a:rPr>
              <a:t>sid</a:t>
            </a:r>
            <a:r>
              <a:rPr lang="es-MX" dirty="0">
                <a:solidFill>
                  <a:srgbClr val="D23369"/>
                </a:solidFill>
                <a:latin typeface="Trebuchet MS"/>
                <a:cs typeface="Trebuchet MS"/>
              </a:rPr>
              <a:t>ad</a:t>
            </a:r>
            <a:r>
              <a:rPr lang="es-MX" spc="-5" dirty="0">
                <a:solidFill>
                  <a:srgbClr val="D23369"/>
                </a:solidFill>
                <a:latin typeface="Trebuchet MS"/>
                <a:cs typeface="Trebuchet MS"/>
              </a:rPr>
              <a:t> d</a:t>
            </a:r>
            <a:r>
              <a:rPr lang="es-MX" dirty="0">
                <a:solidFill>
                  <a:srgbClr val="D23369"/>
                </a:solidFill>
                <a:latin typeface="Trebuchet MS"/>
                <a:cs typeface="Trebuchet MS"/>
              </a:rPr>
              <a:t>e </a:t>
            </a:r>
            <a:r>
              <a:rPr lang="es-MX" spc="-5" dirty="0">
                <a:solidFill>
                  <a:srgbClr val="D23369"/>
                </a:solidFill>
                <a:latin typeface="Trebuchet MS"/>
                <a:cs typeface="Trebuchet MS"/>
              </a:rPr>
              <a:t>l</a:t>
            </a:r>
            <a:r>
              <a:rPr lang="es-MX" dirty="0">
                <a:solidFill>
                  <a:srgbClr val="D23369"/>
                </a:solidFill>
                <a:latin typeface="Trebuchet MS"/>
                <a:cs typeface="Trebuchet MS"/>
              </a:rPr>
              <a:t>a </a:t>
            </a:r>
            <a:r>
              <a:rPr lang="es-MX" spc="-5" dirty="0">
                <a:solidFill>
                  <a:srgbClr val="D23369"/>
                </a:solidFill>
                <a:latin typeface="Trebuchet MS"/>
                <a:cs typeface="Trebuchet MS"/>
              </a:rPr>
              <a:t>mism</a:t>
            </a:r>
            <a:r>
              <a:rPr lang="es-MX" dirty="0">
                <a:solidFill>
                  <a:srgbClr val="D23369"/>
                </a:solidFill>
                <a:latin typeface="Trebuchet MS"/>
                <a:cs typeface="Trebuchet MS"/>
              </a:rPr>
              <a:t>a.</a:t>
            </a:r>
          </a:p>
          <a:p>
            <a:endParaRPr lang="es-MX" dirty="0"/>
          </a:p>
        </p:txBody>
      </p:sp>
      <p:sp>
        <p:nvSpPr>
          <p:cNvPr id="4" name="object 5"/>
          <p:cNvSpPr/>
          <p:nvPr/>
        </p:nvSpPr>
        <p:spPr>
          <a:xfrm>
            <a:off x="454036" y="2333767"/>
            <a:ext cx="8378263" cy="1195169"/>
          </a:xfrm>
          <a:prstGeom prst="rect">
            <a:avLst/>
          </a:prstGeom>
          <a:blipFill>
            <a:blip r:embed="rId3" cstate="print"/>
            <a:stretch>
              <a:fillRect/>
            </a:stretch>
          </a:blipFill>
        </p:spPr>
        <p:txBody>
          <a:bodyPr wrap="square" lIns="0" tIns="0" rIns="0" bIns="0" rtlCol="0">
            <a:noAutofit/>
          </a:bodyPr>
          <a:lstStyle/>
          <a:p>
            <a:endParaRPr/>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80432508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Permisos en el </a:t>
            </a:r>
            <a:r>
              <a:rPr lang="es-MX" dirty="0" err="1" smtClean="0"/>
              <a:t>Manifest</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
        <p:nvSpPr>
          <p:cNvPr id="5" name="object 3"/>
          <p:cNvSpPr/>
          <p:nvPr/>
        </p:nvSpPr>
        <p:spPr>
          <a:xfrm>
            <a:off x="774700" y="1239151"/>
            <a:ext cx="6402477" cy="3687692"/>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373720320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Tipos de Permisos</a:t>
            </a:r>
            <a:endParaRPr lang="es-MX" dirty="0"/>
          </a:p>
        </p:txBody>
      </p:sp>
      <p:sp>
        <p:nvSpPr>
          <p:cNvPr id="3" name="Marcador de texto 2"/>
          <p:cNvSpPr>
            <a:spLocks noGrp="1"/>
          </p:cNvSpPr>
          <p:nvPr>
            <p:ph type="body" idx="1"/>
          </p:nvPr>
        </p:nvSpPr>
        <p:spPr/>
        <p:txBody>
          <a:bodyPr/>
          <a:lstStyle/>
          <a:p>
            <a:r>
              <a:rPr lang="es-MX" dirty="0">
                <a:solidFill>
                  <a:srgbClr val="FFFFFF"/>
                </a:solidFill>
                <a:latin typeface="Trebuchet MS"/>
                <a:cs typeface="Trebuchet MS"/>
                <a:hlinkClick r:id="rId3"/>
              </a:rPr>
              <a:t>http:/</a:t>
            </a:r>
            <a:r>
              <a:rPr lang="es-MX" spc="-10" dirty="0">
                <a:solidFill>
                  <a:srgbClr val="FFFFFF"/>
                </a:solidFill>
                <a:latin typeface="Trebuchet MS"/>
                <a:cs typeface="Trebuchet MS"/>
                <a:hlinkClick r:id="rId3"/>
              </a:rPr>
              <a:t>/</a:t>
            </a:r>
            <a:r>
              <a:rPr lang="es-MX" dirty="0">
                <a:solidFill>
                  <a:srgbClr val="FFFFFF"/>
                </a:solidFill>
                <a:latin typeface="Trebuchet MS"/>
                <a:cs typeface="Trebuchet MS"/>
                <a:hlinkClick r:id="rId3"/>
              </a:rPr>
              <a:t>devel</a:t>
            </a:r>
            <a:r>
              <a:rPr lang="es-MX" spc="-5" dirty="0">
                <a:solidFill>
                  <a:srgbClr val="FFFFFF"/>
                </a:solidFill>
                <a:latin typeface="Trebuchet MS"/>
                <a:cs typeface="Trebuchet MS"/>
                <a:hlinkClick r:id="rId3"/>
              </a:rPr>
              <a:t>o</a:t>
            </a:r>
            <a:r>
              <a:rPr lang="es-MX" dirty="0">
                <a:solidFill>
                  <a:srgbClr val="FFFFFF"/>
                </a:solidFill>
                <a:latin typeface="Trebuchet MS"/>
                <a:cs typeface="Trebuchet MS"/>
                <a:hlinkClick r:id="rId3"/>
              </a:rPr>
              <a:t>p</a:t>
            </a:r>
            <a:r>
              <a:rPr lang="es-MX" spc="-5" dirty="0">
                <a:solidFill>
                  <a:srgbClr val="FFFFFF"/>
                </a:solidFill>
                <a:latin typeface="Trebuchet MS"/>
                <a:cs typeface="Trebuchet MS"/>
                <a:hlinkClick r:id="rId3"/>
              </a:rPr>
              <a:t>e</a:t>
            </a:r>
            <a:r>
              <a:rPr lang="es-MX" spc="-305" dirty="0">
                <a:solidFill>
                  <a:srgbClr val="FFFFFF"/>
                </a:solidFill>
                <a:latin typeface="Trebuchet MS"/>
                <a:cs typeface="Trebuchet MS"/>
                <a:hlinkClick r:id="rId3"/>
              </a:rPr>
              <a:t>r</a:t>
            </a:r>
            <a:r>
              <a:rPr lang="es-MX" dirty="0">
                <a:solidFill>
                  <a:srgbClr val="FFFFFF"/>
                </a:solidFill>
                <a:latin typeface="Trebuchet MS"/>
                <a:cs typeface="Trebuchet MS"/>
                <a:hlinkClick r:id="rId3"/>
              </a:rPr>
              <a:t>.andr</a:t>
            </a:r>
            <a:r>
              <a:rPr lang="es-MX" spc="-5" dirty="0">
                <a:solidFill>
                  <a:srgbClr val="FFFFFF"/>
                </a:solidFill>
                <a:latin typeface="Trebuchet MS"/>
                <a:cs typeface="Trebuchet MS"/>
                <a:hlinkClick r:id="rId3"/>
              </a:rPr>
              <a:t>o</a:t>
            </a:r>
            <a:r>
              <a:rPr lang="es-MX" dirty="0">
                <a:solidFill>
                  <a:srgbClr val="FFFFFF"/>
                </a:solidFill>
                <a:latin typeface="Trebuchet MS"/>
                <a:cs typeface="Trebuchet MS"/>
                <a:hlinkClick r:id="rId3"/>
              </a:rPr>
              <a:t>id.c</a:t>
            </a:r>
            <a:r>
              <a:rPr lang="es-MX" spc="-5" dirty="0">
                <a:solidFill>
                  <a:srgbClr val="FFFFFF"/>
                </a:solidFill>
                <a:latin typeface="Trebuchet MS"/>
                <a:cs typeface="Trebuchet MS"/>
                <a:hlinkClick r:id="rId3"/>
              </a:rPr>
              <a:t>o</a:t>
            </a:r>
            <a:r>
              <a:rPr lang="es-MX" spc="5" dirty="0">
                <a:solidFill>
                  <a:srgbClr val="FFFFFF"/>
                </a:solidFill>
                <a:latin typeface="Trebuchet MS"/>
                <a:cs typeface="Trebuchet MS"/>
                <a:hlinkClick r:id="rId3"/>
              </a:rPr>
              <a:t>m</a:t>
            </a:r>
            <a:r>
              <a:rPr lang="es-MX" dirty="0">
                <a:solidFill>
                  <a:srgbClr val="FFFFFF"/>
                </a:solidFill>
                <a:latin typeface="Trebuchet MS"/>
                <a:cs typeface="Trebuchet MS"/>
                <a:hlinkClick r:id="rId3"/>
              </a:rPr>
              <a:t>/</a:t>
            </a:r>
            <a:r>
              <a:rPr lang="es-MX" spc="-5" dirty="0">
                <a:solidFill>
                  <a:srgbClr val="FFFFFF"/>
                </a:solidFill>
                <a:latin typeface="Trebuchet MS"/>
                <a:cs typeface="Trebuchet MS"/>
                <a:hlinkClick r:id="rId3"/>
              </a:rPr>
              <a:t>r</a:t>
            </a:r>
            <a:r>
              <a:rPr lang="es-MX" dirty="0">
                <a:solidFill>
                  <a:srgbClr val="FFFFFF"/>
                </a:solidFill>
                <a:latin typeface="Trebuchet MS"/>
                <a:cs typeface="Trebuchet MS"/>
                <a:hlinkClick r:id="rId3"/>
              </a:rPr>
              <a:t>e</a:t>
            </a:r>
            <a:r>
              <a:rPr lang="es-MX" spc="-5" dirty="0">
                <a:solidFill>
                  <a:srgbClr val="FFFFFF"/>
                </a:solidFill>
                <a:latin typeface="Trebuchet MS"/>
                <a:cs typeface="Trebuchet MS"/>
                <a:hlinkClick r:id="rId3"/>
              </a:rPr>
              <a:t>f</a:t>
            </a:r>
            <a:r>
              <a:rPr lang="es-MX" dirty="0">
                <a:solidFill>
                  <a:srgbClr val="FFFFFF"/>
                </a:solidFill>
                <a:latin typeface="Trebuchet MS"/>
                <a:cs typeface="Trebuchet MS"/>
                <a:hlinkClick r:id="rId3"/>
              </a:rPr>
              <a:t>e</a:t>
            </a:r>
            <a:r>
              <a:rPr lang="es-MX" spc="-5" dirty="0">
                <a:solidFill>
                  <a:srgbClr val="FFFFFF"/>
                </a:solidFill>
                <a:latin typeface="Trebuchet MS"/>
                <a:cs typeface="Trebuchet MS"/>
                <a:hlinkClick r:id="rId3"/>
              </a:rPr>
              <a:t>r</a:t>
            </a:r>
            <a:r>
              <a:rPr lang="es-MX" dirty="0">
                <a:solidFill>
                  <a:srgbClr val="FFFFFF"/>
                </a:solidFill>
                <a:latin typeface="Trebuchet MS"/>
                <a:cs typeface="Trebuchet MS"/>
                <a:hlinkClick r:id="rId3"/>
              </a:rPr>
              <a:t>ence/and</a:t>
            </a:r>
            <a:r>
              <a:rPr lang="es-MX" spc="-10" dirty="0">
                <a:solidFill>
                  <a:srgbClr val="FFFFFF"/>
                </a:solidFill>
                <a:latin typeface="Trebuchet MS"/>
                <a:cs typeface="Trebuchet MS"/>
                <a:hlinkClick r:id="rId3"/>
              </a:rPr>
              <a:t>r</a:t>
            </a:r>
            <a:r>
              <a:rPr lang="es-MX" spc="-20" dirty="0">
                <a:solidFill>
                  <a:srgbClr val="FFFFFF"/>
                </a:solidFill>
                <a:latin typeface="Trebuchet MS"/>
                <a:cs typeface="Trebuchet MS"/>
                <a:hlinkClick r:id="rId3"/>
              </a:rPr>
              <a:t>o</a:t>
            </a:r>
            <a:r>
              <a:rPr lang="es-MX" dirty="0">
                <a:solidFill>
                  <a:srgbClr val="FFFFFF"/>
                </a:solidFill>
                <a:latin typeface="Trebuchet MS"/>
                <a:cs typeface="Trebuchet MS"/>
                <a:hlinkClick r:id="rId3"/>
              </a:rPr>
              <a:t>id/</a:t>
            </a:r>
            <a:r>
              <a:rPr lang="es-MX" dirty="0">
                <a:solidFill>
                  <a:srgbClr val="FFFFFF"/>
                </a:solidFill>
                <a:latin typeface="Trebuchet MS"/>
                <a:cs typeface="Trebuchet MS"/>
              </a:rPr>
              <a:t> Mani</a:t>
            </a:r>
            <a:r>
              <a:rPr lang="es-MX" spc="-5" dirty="0">
                <a:solidFill>
                  <a:srgbClr val="FFFFFF"/>
                </a:solidFill>
                <a:latin typeface="Trebuchet MS"/>
                <a:cs typeface="Trebuchet MS"/>
              </a:rPr>
              <a:t>f</a:t>
            </a:r>
            <a:r>
              <a:rPr lang="es-MX" dirty="0">
                <a:solidFill>
                  <a:srgbClr val="FFFFFF"/>
                </a:solidFill>
                <a:latin typeface="Trebuchet MS"/>
                <a:cs typeface="Trebuchet MS"/>
              </a:rPr>
              <a:t>e</a:t>
            </a:r>
            <a:r>
              <a:rPr lang="es-MX" spc="-5" dirty="0">
                <a:solidFill>
                  <a:srgbClr val="FFFFFF"/>
                </a:solidFill>
                <a:latin typeface="Trebuchet MS"/>
                <a:cs typeface="Trebuchet MS"/>
              </a:rPr>
              <a:t>s</a:t>
            </a:r>
            <a:r>
              <a:rPr lang="es-MX" dirty="0">
                <a:solidFill>
                  <a:srgbClr val="FFFFFF"/>
                </a:solidFill>
                <a:latin typeface="Trebuchet MS"/>
                <a:cs typeface="Trebuchet MS"/>
              </a:rPr>
              <a:t>t.pe</a:t>
            </a:r>
            <a:r>
              <a:rPr lang="es-MX" spc="-5" dirty="0">
                <a:solidFill>
                  <a:srgbClr val="FFFFFF"/>
                </a:solidFill>
                <a:latin typeface="Trebuchet MS"/>
                <a:cs typeface="Trebuchet MS"/>
              </a:rPr>
              <a:t>r</a:t>
            </a:r>
            <a:r>
              <a:rPr lang="es-MX" dirty="0">
                <a:solidFill>
                  <a:srgbClr val="FFFFFF"/>
                </a:solidFill>
                <a:latin typeface="Trebuchet MS"/>
                <a:cs typeface="Trebuchet MS"/>
              </a:rPr>
              <a:t>mi</a:t>
            </a:r>
            <a:r>
              <a:rPr lang="es-MX" spc="-5" dirty="0">
                <a:solidFill>
                  <a:srgbClr val="FFFFFF"/>
                </a:solidFill>
                <a:latin typeface="Trebuchet MS"/>
                <a:cs typeface="Trebuchet MS"/>
              </a:rPr>
              <a:t>s</a:t>
            </a:r>
            <a:r>
              <a:rPr lang="es-MX" spc="-15" dirty="0">
                <a:solidFill>
                  <a:srgbClr val="FFFFFF"/>
                </a:solidFill>
                <a:latin typeface="Trebuchet MS"/>
                <a:cs typeface="Trebuchet MS"/>
              </a:rPr>
              <a:t>s</a:t>
            </a:r>
            <a:r>
              <a:rPr lang="es-MX" spc="-10" dirty="0">
                <a:solidFill>
                  <a:srgbClr val="FFFFFF"/>
                </a:solidFill>
                <a:latin typeface="Trebuchet MS"/>
                <a:cs typeface="Trebuchet MS"/>
              </a:rPr>
              <a:t>i</a:t>
            </a:r>
            <a:r>
              <a:rPr lang="es-MX" spc="-20" dirty="0">
                <a:solidFill>
                  <a:srgbClr val="FFFFFF"/>
                </a:solidFill>
                <a:latin typeface="Trebuchet MS"/>
                <a:cs typeface="Trebuchet MS"/>
              </a:rPr>
              <a:t>o</a:t>
            </a:r>
            <a:r>
              <a:rPr lang="es-MX" dirty="0">
                <a:solidFill>
                  <a:srgbClr val="FFFFFF"/>
                </a:solidFill>
                <a:latin typeface="Trebuchet MS"/>
                <a:cs typeface="Trebuchet MS"/>
              </a:rPr>
              <a:t>n.html</a:t>
            </a:r>
            <a:endParaRPr lang="es-MX" dirty="0">
              <a:latin typeface="Trebuchet MS"/>
              <a:cs typeface="Trebuchet MS"/>
            </a:endParaRP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
        <p:nvSpPr>
          <p:cNvPr id="5" name="object 5"/>
          <p:cNvSpPr/>
          <p:nvPr/>
        </p:nvSpPr>
        <p:spPr>
          <a:xfrm>
            <a:off x="849177" y="1831718"/>
            <a:ext cx="6343206" cy="3095125"/>
          </a:xfrm>
          <a:prstGeom prst="rect">
            <a:avLst/>
          </a:prstGeom>
          <a:blipFill>
            <a:blip r:embed="rId4"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101647681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Mecanismos de Seguridad en Android</a:t>
            </a:r>
            <a:endParaRPr lang="es-MX" dirty="0"/>
          </a:p>
        </p:txBody>
      </p:sp>
      <p:sp>
        <p:nvSpPr>
          <p:cNvPr id="3" name="Marcador de texto 2"/>
          <p:cNvSpPr>
            <a:spLocks noGrp="1"/>
          </p:cNvSpPr>
          <p:nvPr>
            <p:ph type="body" idx="1"/>
          </p:nvPr>
        </p:nvSpPr>
        <p:spPr/>
        <p:txBody>
          <a:bodyPr/>
          <a:lstStyle/>
          <a:p>
            <a:pPr marL="292100" marR="12700" indent="-279400" algn="just">
              <a:lnSpc>
                <a:spcPct val="99400"/>
              </a:lnSpc>
              <a:buClr>
                <a:srgbClr val="FFFFFF"/>
              </a:buClr>
              <a:buFont typeface="Arial"/>
              <a:buChar char="●"/>
              <a:tabLst>
                <a:tab pos="294640" algn="l"/>
              </a:tabLst>
            </a:pPr>
            <a:r>
              <a:rPr lang="es-MX" spc="-15" dirty="0">
                <a:solidFill>
                  <a:srgbClr val="D23369"/>
                </a:solidFill>
                <a:latin typeface="Roboto" panose="020B0604020202020204" charset="0"/>
                <a:ea typeface="Roboto" panose="020B0604020202020204" charset="0"/>
                <a:cs typeface="Roboto" panose="020B0604020202020204" charset="0"/>
              </a:rPr>
              <a:t>Android e</a:t>
            </a:r>
            <a:r>
              <a:rPr lang="es-MX" spc="-10" dirty="0">
                <a:solidFill>
                  <a:srgbClr val="D23369"/>
                </a:solidFill>
                <a:latin typeface="Roboto" panose="020B0604020202020204" charset="0"/>
                <a:ea typeface="Roboto" panose="020B0604020202020204" charset="0"/>
                <a:cs typeface="Roboto" panose="020B0604020202020204" charset="0"/>
              </a:rPr>
              <a:t>stá basad</a:t>
            </a:r>
            <a:r>
              <a:rPr lang="es-MX" spc="-15" dirty="0">
                <a:solidFill>
                  <a:srgbClr val="D23369"/>
                </a:solidFill>
                <a:latin typeface="Roboto" panose="020B0604020202020204" charset="0"/>
                <a:ea typeface="Roboto" panose="020B0604020202020204" charset="0"/>
                <a:cs typeface="Roboto" panose="020B0604020202020204" charset="0"/>
              </a:rPr>
              <a:t>o en </a:t>
            </a:r>
            <a:r>
              <a:rPr lang="es-MX" spc="-5" dirty="0">
                <a:solidFill>
                  <a:srgbClr val="D23369"/>
                </a:solidFill>
                <a:latin typeface="Roboto" panose="020B0604020202020204" charset="0"/>
                <a:ea typeface="Roboto" panose="020B0604020202020204" charset="0"/>
                <a:cs typeface="Roboto" panose="020B0604020202020204" charset="0"/>
              </a:rPr>
              <a:t>L</a:t>
            </a:r>
            <a:r>
              <a:rPr lang="es-MX" dirty="0">
                <a:solidFill>
                  <a:srgbClr val="D23369"/>
                </a:solidFill>
                <a:latin typeface="Roboto" panose="020B0604020202020204" charset="0"/>
                <a:ea typeface="Roboto" panose="020B0604020202020204" charset="0"/>
                <a:cs typeface="Roboto" panose="020B0604020202020204" charset="0"/>
              </a:rPr>
              <a:t>inux, p</a:t>
            </a:r>
            <a:r>
              <a:rPr lang="es-MX" spc="-15" dirty="0">
                <a:solidFill>
                  <a:srgbClr val="D23369"/>
                </a:solidFill>
                <a:latin typeface="Roboto" panose="020B0604020202020204" charset="0"/>
                <a:ea typeface="Roboto" panose="020B0604020202020204" charset="0"/>
                <a:cs typeface="Roboto" panose="020B0604020202020204" charset="0"/>
              </a:rPr>
              <a:t>or </a:t>
            </a:r>
            <a:r>
              <a:rPr lang="es-MX" spc="-10" dirty="0">
                <a:solidFill>
                  <a:srgbClr val="D23369"/>
                </a:solidFill>
                <a:latin typeface="Roboto" panose="020B0604020202020204" charset="0"/>
                <a:ea typeface="Roboto" panose="020B0604020202020204" charset="0"/>
                <a:cs typeface="Roboto" panose="020B0604020202020204" charset="0"/>
              </a:rPr>
              <a:t>lo tant</a:t>
            </a:r>
            <a:r>
              <a:rPr lang="es-MX" spc="-15" dirty="0">
                <a:solidFill>
                  <a:srgbClr val="D23369"/>
                </a:solidFill>
                <a:latin typeface="Roboto" panose="020B0604020202020204" charset="0"/>
                <a:ea typeface="Roboto" panose="020B0604020202020204" charset="0"/>
                <a:cs typeface="Roboto" panose="020B0604020202020204" charset="0"/>
              </a:rPr>
              <a:t>o, </a:t>
            </a:r>
            <a:r>
              <a:rPr lang="es-MX" spc="-20" dirty="0">
                <a:solidFill>
                  <a:srgbClr val="D23369"/>
                </a:solidFill>
                <a:latin typeface="Roboto" panose="020B0604020202020204" charset="0"/>
                <a:ea typeface="Roboto" panose="020B0604020202020204" charset="0"/>
                <a:cs typeface="Roboto" panose="020B0604020202020204" charset="0"/>
              </a:rPr>
              <a:t>v</a:t>
            </a:r>
            <a:r>
              <a:rPr lang="es-MX" dirty="0">
                <a:solidFill>
                  <a:srgbClr val="D23369"/>
                </a:solidFill>
                <a:latin typeface="Roboto" panose="020B0604020202020204" charset="0"/>
                <a:ea typeface="Roboto" panose="020B0604020202020204" charset="0"/>
                <a:cs typeface="Roboto" panose="020B0604020202020204" charset="0"/>
              </a:rPr>
              <a:t>am</a:t>
            </a:r>
            <a:r>
              <a:rPr lang="es-MX" spc="-15" dirty="0">
                <a:solidFill>
                  <a:srgbClr val="D23369"/>
                </a:solidFill>
                <a:latin typeface="Roboto" panose="020B0604020202020204" charset="0"/>
                <a:ea typeface="Roboto" panose="020B0604020202020204" charset="0"/>
                <a:cs typeface="Roboto" panose="020B0604020202020204" charset="0"/>
              </a:rPr>
              <a:t>os a pode</a:t>
            </a:r>
            <a:r>
              <a:rPr lang="es-MX" spc="-10" dirty="0">
                <a:solidFill>
                  <a:srgbClr val="D23369"/>
                </a:solidFill>
                <a:latin typeface="Roboto" panose="020B0604020202020204" charset="0"/>
                <a:ea typeface="Roboto" panose="020B0604020202020204" charset="0"/>
                <a:cs typeface="Roboto" panose="020B0604020202020204" charset="0"/>
              </a:rPr>
              <a:t>r ap</a:t>
            </a:r>
            <a:r>
              <a:rPr lang="es-MX" spc="-15" dirty="0">
                <a:solidFill>
                  <a:srgbClr val="D23369"/>
                </a:solidFill>
                <a:latin typeface="Roboto" panose="020B0604020202020204" charset="0"/>
                <a:ea typeface="Roboto" panose="020B0604020202020204" charset="0"/>
                <a:cs typeface="Roboto" panose="020B0604020202020204" charset="0"/>
              </a:rPr>
              <a:t>ro</a:t>
            </a:r>
            <a:r>
              <a:rPr lang="es-MX" spc="-20" dirty="0">
                <a:solidFill>
                  <a:srgbClr val="D23369"/>
                </a:solidFill>
                <a:latin typeface="Roboto" panose="020B0604020202020204" charset="0"/>
                <a:ea typeface="Roboto" panose="020B0604020202020204" charset="0"/>
                <a:cs typeface="Roboto" panose="020B0604020202020204" charset="0"/>
              </a:rPr>
              <a:t>v</a:t>
            </a:r>
            <a:r>
              <a:rPr lang="es-MX" dirty="0">
                <a:solidFill>
                  <a:srgbClr val="D23369"/>
                </a:solidFill>
                <a:latin typeface="Roboto" panose="020B0604020202020204" charset="0"/>
                <a:ea typeface="Roboto" panose="020B0604020202020204" charset="0"/>
                <a:cs typeface="Roboto" panose="020B0604020202020204" charset="0"/>
              </a:rPr>
              <a:t>echa</a:t>
            </a:r>
            <a:r>
              <a:rPr lang="es-MX" spc="-10" dirty="0">
                <a:solidFill>
                  <a:srgbClr val="D23369"/>
                </a:solidFill>
                <a:latin typeface="Roboto" panose="020B0604020202020204" charset="0"/>
                <a:ea typeface="Roboto" panose="020B0604020202020204" charset="0"/>
                <a:cs typeface="Roboto" panose="020B0604020202020204" charset="0"/>
              </a:rPr>
              <a:t>r la seguridad que inc</a:t>
            </a:r>
            <a:r>
              <a:rPr lang="es-MX" spc="-15" dirty="0">
                <a:solidFill>
                  <a:srgbClr val="D23369"/>
                </a:solidFill>
                <a:latin typeface="Roboto" panose="020B0604020202020204" charset="0"/>
                <a:ea typeface="Roboto" panose="020B0604020202020204" charset="0"/>
                <a:cs typeface="Roboto" panose="020B0604020202020204" charset="0"/>
              </a:rPr>
              <a:t>orpora e</a:t>
            </a:r>
            <a:r>
              <a:rPr lang="es-MX" spc="-10" dirty="0">
                <a:solidFill>
                  <a:srgbClr val="D23369"/>
                </a:solidFill>
                <a:latin typeface="Roboto" panose="020B0604020202020204" charset="0"/>
                <a:ea typeface="Roboto" panose="020B0604020202020204" charset="0"/>
                <a:cs typeface="Roboto" panose="020B0604020202020204" charset="0"/>
              </a:rPr>
              <a:t>ste </a:t>
            </a:r>
            <a:r>
              <a:rPr lang="es-MX" spc="-5" dirty="0">
                <a:solidFill>
                  <a:srgbClr val="D23369"/>
                </a:solidFill>
                <a:latin typeface="Roboto" panose="020B0604020202020204" charset="0"/>
                <a:ea typeface="Roboto" panose="020B0604020202020204" charset="0"/>
                <a:cs typeface="Roboto" panose="020B0604020202020204" charset="0"/>
              </a:rPr>
              <a:t>sis</a:t>
            </a:r>
            <a:r>
              <a:rPr lang="es-MX" dirty="0">
                <a:solidFill>
                  <a:srgbClr val="D23369"/>
                </a:solidFill>
                <a:latin typeface="Roboto" panose="020B0604020202020204" charset="0"/>
                <a:ea typeface="Roboto" panose="020B0604020202020204" charset="0"/>
                <a:cs typeface="Roboto" panose="020B0604020202020204" charset="0"/>
              </a:rPr>
              <a:t>te</a:t>
            </a:r>
            <a:r>
              <a:rPr lang="es-MX" spc="-5" dirty="0">
                <a:solidFill>
                  <a:srgbClr val="D23369"/>
                </a:solidFill>
                <a:latin typeface="Roboto" panose="020B0604020202020204" charset="0"/>
                <a:ea typeface="Roboto" panose="020B0604020202020204" charset="0"/>
                <a:cs typeface="Roboto" panose="020B0604020202020204" charset="0"/>
              </a:rPr>
              <a:t>m</a:t>
            </a:r>
            <a:r>
              <a:rPr lang="es-MX" dirty="0">
                <a:solidFill>
                  <a:srgbClr val="D23369"/>
                </a:solidFill>
                <a:latin typeface="Roboto" panose="020B0604020202020204" charset="0"/>
                <a:ea typeface="Roboto" panose="020B0604020202020204" charset="0"/>
                <a:cs typeface="Roboto" panose="020B0604020202020204" charset="0"/>
              </a:rPr>
              <a:t>a </a:t>
            </a:r>
            <a:r>
              <a:rPr lang="es-MX" spc="-5" dirty="0">
                <a:solidFill>
                  <a:srgbClr val="D23369"/>
                </a:solidFill>
                <a:latin typeface="Roboto" panose="020B0604020202020204" charset="0"/>
                <a:ea typeface="Roboto" panose="020B0604020202020204" charset="0"/>
                <a:cs typeface="Roboto" panose="020B0604020202020204" charset="0"/>
              </a:rPr>
              <a:t>op</a:t>
            </a:r>
            <a:r>
              <a:rPr lang="es-MX" dirty="0">
                <a:solidFill>
                  <a:srgbClr val="D23369"/>
                </a:solidFill>
                <a:latin typeface="Roboto" panose="020B0604020202020204" charset="0"/>
                <a:ea typeface="Roboto" panose="020B0604020202020204" charset="0"/>
                <a:cs typeface="Roboto" panose="020B0604020202020204" charset="0"/>
              </a:rPr>
              <a:t>e</a:t>
            </a:r>
            <a:r>
              <a:rPr lang="es-MX" spc="-5" dirty="0">
                <a:solidFill>
                  <a:srgbClr val="D23369"/>
                </a:solidFill>
                <a:latin typeface="Roboto" panose="020B0604020202020204" charset="0"/>
                <a:ea typeface="Roboto" panose="020B0604020202020204" charset="0"/>
                <a:cs typeface="Roboto" panose="020B0604020202020204" charset="0"/>
              </a:rPr>
              <a:t>r</a:t>
            </a:r>
            <a:r>
              <a:rPr lang="es-MX" dirty="0">
                <a:solidFill>
                  <a:srgbClr val="D23369"/>
                </a:solidFill>
                <a:latin typeface="Roboto" panose="020B0604020202020204" charset="0"/>
                <a:ea typeface="Roboto" panose="020B0604020202020204" charset="0"/>
                <a:cs typeface="Roboto" panose="020B0604020202020204" charset="0"/>
              </a:rPr>
              <a:t>at</a:t>
            </a:r>
            <a:r>
              <a:rPr lang="es-MX" spc="-15" dirty="0">
                <a:solidFill>
                  <a:srgbClr val="D23369"/>
                </a:solidFill>
                <a:latin typeface="Roboto" panose="020B0604020202020204" charset="0"/>
                <a:ea typeface="Roboto" panose="020B0604020202020204" charset="0"/>
                <a:cs typeface="Roboto" panose="020B0604020202020204" charset="0"/>
              </a:rPr>
              <a:t>ivo</a:t>
            </a:r>
            <a:r>
              <a:rPr lang="es-MX" spc="-10" dirty="0">
                <a:solidFill>
                  <a:srgbClr val="D23369"/>
                </a:solidFill>
                <a:latin typeface="Roboto" panose="020B0604020202020204" charset="0"/>
                <a:ea typeface="Roboto" panose="020B0604020202020204" charset="0"/>
                <a:cs typeface="Roboto" panose="020B0604020202020204" charset="0"/>
              </a:rPr>
              <a:t>. De e</a:t>
            </a:r>
            <a:r>
              <a:rPr lang="es-MX" spc="-5" dirty="0">
                <a:solidFill>
                  <a:srgbClr val="D23369"/>
                </a:solidFill>
                <a:latin typeface="Roboto" panose="020B0604020202020204" charset="0"/>
                <a:ea typeface="Roboto" panose="020B0604020202020204" charset="0"/>
                <a:cs typeface="Roboto" panose="020B0604020202020204" charset="0"/>
              </a:rPr>
              <a:t>s</a:t>
            </a:r>
            <a:r>
              <a:rPr lang="es-MX" dirty="0">
                <a:solidFill>
                  <a:srgbClr val="D23369"/>
                </a:solidFill>
                <a:latin typeface="Roboto" panose="020B0604020202020204" charset="0"/>
                <a:ea typeface="Roboto" panose="020B0604020202020204" charset="0"/>
                <a:cs typeface="Roboto" panose="020B0604020202020204" charset="0"/>
              </a:rPr>
              <a:t>ta </a:t>
            </a:r>
            <a:r>
              <a:rPr lang="es-MX" spc="-20" dirty="0">
                <a:solidFill>
                  <a:srgbClr val="D23369"/>
                </a:solidFill>
                <a:latin typeface="Roboto" panose="020B0604020202020204" charset="0"/>
                <a:ea typeface="Roboto" panose="020B0604020202020204" charset="0"/>
                <a:cs typeface="Roboto" panose="020B0604020202020204" charset="0"/>
              </a:rPr>
              <a:t>form</a:t>
            </a:r>
            <a:r>
              <a:rPr lang="es-MX" spc="-15" dirty="0">
                <a:solidFill>
                  <a:srgbClr val="D23369"/>
                </a:solidFill>
                <a:latin typeface="Roboto" panose="020B0604020202020204" charset="0"/>
                <a:ea typeface="Roboto" panose="020B0604020202020204" charset="0"/>
                <a:cs typeface="Roboto" panose="020B0604020202020204" charset="0"/>
              </a:rPr>
              <a:t>a</a:t>
            </a:r>
            <a:r>
              <a:rPr lang="es-MX" spc="-120" dirty="0">
                <a:solidFill>
                  <a:srgbClr val="D23369"/>
                </a:solidFill>
                <a:latin typeface="Roboto" panose="020B0604020202020204" charset="0"/>
                <a:ea typeface="Roboto" panose="020B0604020202020204" charset="0"/>
                <a:cs typeface="Roboto" panose="020B0604020202020204" charset="0"/>
              </a:rPr>
              <a:t> </a:t>
            </a:r>
            <a:r>
              <a:rPr lang="es-MX" spc="-5" dirty="0">
                <a:solidFill>
                  <a:srgbClr val="D23369"/>
                </a:solidFill>
                <a:latin typeface="Roboto" panose="020B0604020202020204" charset="0"/>
                <a:ea typeface="Roboto" panose="020B0604020202020204" charset="0"/>
                <a:cs typeface="Roboto" panose="020B0604020202020204" charset="0"/>
              </a:rPr>
              <a:t>A</a:t>
            </a:r>
            <a:r>
              <a:rPr lang="es-MX" dirty="0">
                <a:solidFill>
                  <a:srgbClr val="D23369"/>
                </a:solidFill>
                <a:latin typeface="Roboto" panose="020B0604020202020204" charset="0"/>
                <a:ea typeface="Roboto" panose="020B0604020202020204" charset="0"/>
                <a:cs typeface="Roboto" panose="020B0604020202020204" charset="0"/>
              </a:rPr>
              <a:t>n</a:t>
            </a:r>
            <a:r>
              <a:rPr lang="es-MX" spc="-15" dirty="0">
                <a:solidFill>
                  <a:srgbClr val="D23369"/>
                </a:solidFill>
                <a:latin typeface="Roboto" panose="020B0604020202020204" charset="0"/>
                <a:ea typeface="Roboto" panose="020B0604020202020204" charset="0"/>
                <a:cs typeface="Roboto" panose="020B0604020202020204" charset="0"/>
              </a:rPr>
              <a:t>droid </a:t>
            </a:r>
            <a:r>
              <a:rPr lang="es-MX" spc="-5" dirty="0">
                <a:solidFill>
                  <a:srgbClr val="D23369"/>
                </a:solidFill>
                <a:latin typeface="Roboto" panose="020B0604020202020204" charset="0"/>
                <a:ea typeface="Roboto" panose="020B0604020202020204" charset="0"/>
                <a:cs typeface="Roboto" panose="020B0604020202020204" charset="0"/>
              </a:rPr>
              <a:t>p</a:t>
            </a:r>
            <a:r>
              <a:rPr lang="es-MX" dirty="0">
                <a:solidFill>
                  <a:srgbClr val="D23369"/>
                </a:solidFill>
                <a:latin typeface="Roboto" panose="020B0604020202020204" charset="0"/>
                <a:ea typeface="Roboto" panose="020B0604020202020204" charset="0"/>
                <a:cs typeface="Roboto" panose="020B0604020202020204" charset="0"/>
              </a:rPr>
              <a:t>ue</a:t>
            </a:r>
            <a:r>
              <a:rPr lang="es-MX" spc="-5" dirty="0">
                <a:solidFill>
                  <a:srgbClr val="D23369"/>
                </a:solidFill>
                <a:latin typeface="Roboto" panose="020B0604020202020204" charset="0"/>
                <a:ea typeface="Roboto" panose="020B0604020202020204" charset="0"/>
                <a:cs typeface="Roboto" panose="020B0604020202020204" charset="0"/>
              </a:rPr>
              <a:t>d</a:t>
            </a:r>
            <a:r>
              <a:rPr lang="es-MX" dirty="0">
                <a:solidFill>
                  <a:srgbClr val="D23369"/>
                </a:solidFill>
                <a:latin typeface="Roboto" panose="020B0604020202020204" charset="0"/>
                <a:ea typeface="Roboto" panose="020B0604020202020204" charset="0"/>
                <a:cs typeface="Roboto" panose="020B0604020202020204" charset="0"/>
              </a:rPr>
              <a:t>e </a:t>
            </a:r>
            <a:r>
              <a:rPr lang="es-MX" spc="-5" dirty="0">
                <a:solidFill>
                  <a:srgbClr val="D23369"/>
                </a:solidFill>
                <a:latin typeface="Roboto" panose="020B0604020202020204" charset="0"/>
                <a:ea typeface="Roboto" panose="020B0604020202020204" charset="0"/>
                <a:cs typeface="Roboto" panose="020B0604020202020204" charset="0"/>
              </a:rPr>
              <a:t>imp</a:t>
            </a:r>
            <a:r>
              <a:rPr lang="es-MX" dirty="0">
                <a:solidFill>
                  <a:srgbClr val="D23369"/>
                </a:solidFill>
                <a:latin typeface="Roboto" panose="020B0604020202020204" charset="0"/>
                <a:ea typeface="Roboto" panose="020B0604020202020204" charset="0"/>
                <a:cs typeface="Roboto" panose="020B0604020202020204" charset="0"/>
              </a:rPr>
              <a:t>e</a:t>
            </a:r>
            <a:r>
              <a:rPr lang="es-MX" spc="-15" dirty="0">
                <a:solidFill>
                  <a:srgbClr val="D23369"/>
                </a:solidFill>
                <a:latin typeface="Roboto" panose="020B0604020202020204" charset="0"/>
                <a:ea typeface="Roboto" panose="020B0604020202020204" charset="0"/>
                <a:cs typeface="Roboto" panose="020B0604020202020204" charset="0"/>
              </a:rPr>
              <a:t>dir </a:t>
            </a:r>
            <a:r>
              <a:rPr lang="es-MX" dirty="0">
                <a:solidFill>
                  <a:srgbClr val="D23369"/>
                </a:solidFill>
                <a:latin typeface="Roboto" panose="020B0604020202020204" charset="0"/>
                <a:ea typeface="Roboto" panose="020B0604020202020204" charset="0"/>
                <a:cs typeface="Roboto" panose="020B0604020202020204" charset="0"/>
              </a:rPr>
              <a:t>que </a:t>
            </a:r>
            <a:r>
              <a:rPr lang="es-MX" spc="-10" dirty="0">
                <a:solidFill>
                  <a:srgbClr val="D23369"/>
                </a:solidFill>
                <a:latin typeface="Roboto" panose="020B0604020202020204" charset="0"/>
                <a:ea typeface="Roboto" panose="020B0604020202020204" charset="0"/>
                <a:cs typeface="Roboto" panose="020B0604020202020204" charset="0"/>
              </a:rPr>
              <a:t>las aplicaci</a:t>
            </a:r>
            <a:r>
              <a:rPr lang="es-MX" spc="-15" dirty="0">
                <a:solidFill>
                  <a:srgbClr val="D23369"/>
                </a:solidFill>
                <a:latin typeface="Roboto" panose="020B0604020202020204" charset="0"/>
                <a:ea typeface="Roboto" panose="020B0604020202020204" charset="0"/>
                <a:cs typeface="Roboto" panose="020B0604020202020204" charset="0"/>
              </a:rPr>
              <a:t>one</a:t>
            </a:r>
            <a:r>
              <a:rPr lang="es-MX" spc="-10" dirty="0">
                <a:solidFill>
                  <a:srgbClr val="D23369"/>
                </a:solidFill>
                <a:latin typeface="Roboto" panose="020B0604020202020204" charset="0"/>
                <a:ea typeface="Roboto" panose="020B0604020202020204" charset="0"/>
                <a:cs typeface="Roboto" panose="020B0604020202020204" charset="0"/>
              </a:rPr>
              <a:t>s tengan acce</a:t>
            </a:r>
            <a:r>
              <a:rPr lang="es-MX" spc="-15" dirty="0">
                <a:solidFill>
                  <a:srgbClr val="D23369"/>
                </a:solidFill>
                <a:latin typeface="Roboto" panose="020B0604020202020204" charset="0"/>
                <a:ea typeface="Roboto" panose="020B0604020202020204" charset="0"/>
                <a:cs typeface="Roboto" panose="020B0604020202020204" charset="0"/>
              </a:rPr>
              <a:t>so di</a:t>
            </a:r>
            <a:r>
              <a:rPr lang="es-MX" spc="-10" dirty="0">
                <a:solidFill>
                  <a:srgbClr val="D23369"/>
                </a:solidFill>
                <a:latin typeface="Roboto" panose="020B0604020202020204" charset="0"/>
                <a:ea typeface="Roboto" panose="020B0604020202020204" charset="0"/>
                <a:cs typeface="Roboto" panose="020B0604020202020204" charset="0"/>
              </a:rPr>
              <a:t>rect</a:t>
            </a:r>
            <a:r>
              <a:rPr lang="es-MX" spc="-15" dirty="0">
                <a:solidFill>
                  <a:srgbClr val="D23369"/>
                </a:solidFill>
                <a:latin typeface="Roboto" panose="020B0604020202020204" charset="0"/>
                <a:ea typeface="Roboto" panose="020B0604020202020204" charset="0"/>
                <a:cs typeface="Roboto" panose="020B0604020202020204" charset="0"/>
              </a:rPr>
              <a:t>o a</a:t>
            </a:r>
            <a:r>
              <a:rPr lang="es-MX" spc="-10" dirty="0">
                <a:solidFill>
                  <a:srgbClr val="D23369"/>
                </a:solidFill>
                <a:latin typeface="Roboto" panose="020B0604020202020204" charset="0"/>
                <a:ea typeface="Roboto" panose="020B0604020202020204" charset="0"/>
                <a:cs typeface="Roboto" panose="020B0604020202020204" charset="0"/>
              </a:rPr>
              <a:t>l hardware </a:t>
            </a:r>
            <a:r>
              <a:rPr lang="es-MX" spc="-15" dirty="0">
                <a:solidFill>
                  <a:srgbClr val="D23369"/>
                </a:solidFill>
                <a:latin typeface="Roboto" panose="020B0604020202020204" charset="0"/>
                <a:ea typeface="Roboto" panose="020B0604020202020204" charset="0"/>
                <a:cs typeface="Roboto" panose="020B0604020202020204" charset="0"/>
              </a:rPr>
              <a:t>o interf</a:t>
            </a:r>
            <a:r>
              <a:rPr lang="es-MX" spc="-10" dirty="0">
                <a:solidFill>
                  <a:srgbClr val="D23369"/>
                </a:solidFill>
                <a:latin typeface="Roboto" panose="020B0604020202020204" charset="0"/>
                <a:ea typeface="Roboto" panose="020B0604020202020204" charset="0"/>
                <a:cs typeface="Roboto" panose="020B0604020202020204" charset="0"/>
              </a:rPr>
              <a:t>ie</a:t>
            </a:r>
            <a:r>
              <a:rPr lang="es-MX" spc="-5" dirty="0">
                <a:solidFill>
                  <a:srgbClr val="D23369"/>
                </a:solidFill>
                <a:latin typeface="Roboto" panose="020B0604020202020204" charset="0"/>
                <a:ea typeface="Roboto" panose="020B0604020202020204" charset="0"/>
                <a:cs typeface="Roboto" panose="020B0604020202020204" charset="0"/>
              </a:rPr>
              <a:t>r</a:t>
            </a:r>
            <a:r>
              <a:rPr lang="es-MX" dirty="0">
                <a:solidFill>
                  <a:srgbClr val="D23369"/>
                </a:solidFill>
                <a:latin typeface="Roboto" panose="020B0604020202020204" charset="0"/>
                <a:ea typeface="Roboto" panose="020B0604020202020204" charset="0"/>
                <a:cs typeface="Roboto" panose="020B0604020202020204" charset="0"/>
              </a:rPr>
              <a:t>an c</a:t>
            </a:r>
            <a:r>
              <a:rPr lang="es-MX" spc="-5" dirty="0">
                <a:solidFill>
                  <a:srgbClr val="D23369"/>
                </a:solidFill>
                <a:latin typeface="Roboto" panose="020B0604020202020204" charset="0"/>
                <a:ea typeface="Roboto" panose="020B0604020202020204" charset="0"/>
                <a:cs typeface="Roboto" panose="020B0604020202020204" charset="0"/>
              </a:rPr>
              <a:t>o</a:t>
            </a:r>
            <a:r>
              <a:rPr lang="es-MX" dirty="0">
                <a:solidFill>
                  <a:srgbClr val="D23369"/>
                </a:solidFill>
                <a:latin typeface="Roboto" panose="020B0604020202020204" charset="0"/>
                <a:ea typeface="Roboto" panose="020B0604020202020204" charset="0"/>
                <a:cs typeface="Roboto" panose="020B0604020202020204" charset="0"/>
              </a:rPr>
              <a:t>n </a:t>
            </a:r>
            <a:r>
              <a:rPr lang="es-MX" spc="-5" dirty="0">
                <a:solidFill>
                  <a:srgbClr val="D23369"/>
                </a:solidFill>
                <a:latin typeface="Roboto" panose="020B0604020202020204" charset="0"/>
                <a:ea typeface="Roboto" panose="020B0604020202020204" charset="0"/>
                <a:cs typeface="Roboto" panose="020B0604020202020204" charset="0"/>
              </a:rPr>
              <a:t>r</a:t>
            </a:r>
            <a:r>
              <a:rPr lang="es-MX" dirty="0">
                <a:solidFill>
                  <a:srgbClr val="D23369"/>
                </a:solidFill>
                <a:latin typeface="Roboto" panose="020B0604020202020204" charset="0"/>
                <a:ea typeface="Roboto" panose="020B0604020202020204" charset="0"/>
                <a:cs typeface="Roboto" panose="020B0604020202020204" charset="0"/>
              </a:rPr>
              <a:t>ecu</a:t>
            </a:r>
            <a:r>
              <a:rPr lang="es-MX" spc="-15" dirty="0">
                <a:solidFill>
                  <a:srgbClr val="D23369"/>
                </a:solidFill>
                <a:latin typeface="Roboto" panose="020B0604020202020204" charset="0"/>
                <a:ea typeface="Roboto" panose="020B0604020202020204" charset="0"/>
                <a:cs typeface="Roboto" panose="020B0604020202020204" charset="0"/>
              </a:rPr>
              <a:t>rso</a:t>
            </a:r>
            <a:r>
              <a:rPr lang="es-MX" spc="-10" dirty="0">
                <a:solidFill>
                  <a:srgbClr val="D23369"/>
                </a:solidFill>
                <a:latin typeface="Roboto" panose="020B0604020202020204" charset="0"/>
                <a:ea typeface="Roboto" panose="020B0604020202020204" charset="0"/>
                <a:cs typeface="Roboto" panose="020B0604020202020204" charset="0"/>
              </a:rPr>
              <a:t>s de </a:t>
            </a:r>
            <a:r>
              <a:rPr lang="es-MX" spc="-5" dirty="0">
                <a:solidFill>
                  <a:srgbClr val="D23369"/>
                </a:solidFill>
                <a:latin typeface="Roboto" panose="020B0604020202020204" charset="0"/>
                <a:ea typeface="Roboto" panose="020B0604020202020204" charset="0"/>
                <a:cs typeface="Roboto" panose="020B0604020202020204" charset="0"/>
              </a:rPr>
              <a:t>o</a:t>
            </a:r>
            <a:r>
              <a:rPr lang="es-MX" dirty="0">
                <a:solidFill>
                  <a:srgbClr val="D23369"/>
                </a:solidFill>
                <a:latin typeface="Roboto" panose="020B0604020202020204" charset="0"/>
                <a:ea typeface="Roboto" panose="020B0604020202020204" charset="0"/>
                <a:cs typeface="Roboto" panose="020B0604020202020204" charset="0"/>
              </a:rPr>
              <a:t>t</a:t>
            </a:r>
            <a:r>
              <a:rPr lang="es-MX" spc="-5" dirty="0">
                <a:solidFill>
                  <a:srgbClr val="D23369"/>
                </a:solidFill>
                <a:latin typeface="Roboto" panose="020B0604020202020204" charset="0"/>
                <a:ea typeface="Roboto" panose="020B0604020202020204" charset="0"/>
                <a:cs typeface="Roboto" panose="020B0604020202020204" charset="0"/>
              </a:rPr>
              <a:t>r</a:t>
            </a:r>
            <a:r>
              <a:rPr lang="es-MX" dirty="0">
                <a:solidFill>
                  <a:srgbClr val="D23369"/>
                </a:solidFill>
                <a:latin typeface="Roboto" panose="020B0604020202020204" charset="0"/>
                <a:ea typeface="Roboto" panose="020B0604020202020204" charset="0"/>
                <a:cs typeface="Roboto" panose="020B0604020202020204" charset="0"/>
              </a:rPr>
              <a:t>a</a:t>
            </a:r>
            <a:r>
              <a:rPr lang="es-MX" spc="-10" dirty="0">
                <a:solidFill>
                  <a:srgbClr val="D23369"/>
                </a:solidFill>
                <a:latin typeface="Roboto" panose="020B0604020202020204" charset="0"/>
                <a:ea typeface="Roboto" panose="020B0604020202020204" charset="0"/>
                <a:cs typeface="Roboto" panose="020B0604020202020204" charset="0"/>
              </a:rPr>
              <a:t>s ap</a:t>
            </a:r>
            <a:r>
              <a:rPr lang="es-MX" spc="-5" dirty="0">
                <a:solidFill>
                  <a:srgbClr val="D23369"/>
                </a:solidFill>
                <a:latin typeface="Roboto" panose="020B0604020202020204" charset="0"/>
                <a:ea typeface="Roboto" panose="020B0604020202020204" charset="0"/>
                <a:cs typeface="Roboto" panose="020B0604020202020204" charset="0"/>
              </a:rPr>
              <a:t>l</a:t>
            </a:r>
            <a:r>
              <a:rPr lang="es-MX" dirty="0">
                <a:solidFill>
                  <a:srgbClr val="D23369"/>
                </a:solidFill>
                <a:latin typeface="Roboto" panose="020B0604020202020204" charset="0"/>
                <a:ea typeface="Roboto" panose="020B0604020202020204" charset="0"/>
                <a:cs typeface="Roboto" panose="020B0604020202020204" charset="0"/>
              </a:rPr>
              <a:t>icaci</a:t>
            </a:r>
            <a:r>
              <a:rPr lang="es-MX" spc="-5" dirty="0">
                <a:solidFill>
                  <a:srgbClr val="D23369"/>
                </a:solidFill>
                <a:latin typeface="Roboto" panose="020B0604020202020204" charset="0"/>
                <a:ea typeface="Roboto" panose="020B0604020202020204" charset="0"/>
                <a:cs typeface="Roboto" panose="020B0604020202020204" charset="0"/>
              </a:rPr>
              <a:t>o</a:t>
            </a:r>
            <a:r>
              <a:rPr lang="es-MX" dirty="0">
                <a:solidFill>
                  <a:srgbClr val="D23369"/>
                </a:solidFill>
                <a:latin typeface="Roboto" panose="020B0604020202020204" charset="0"/>
                <a:ea typeface="Roboto" panose="020B0604020202020204" charset="0"/>
                <a:cs typeface="Roboto" panose="020B0604020202020204" charset="0"/>
              </a:rPr>
              <a:t>ne</a:t>
            </a:r>
            <a:r>
              <a:rPr lang="es-MX" spc="-15" dirty="0">
                <a:solidFill>
                  <a:srgbClr val="D23369"/>
                </a:solidFill>
                <a:latin typeface="Roboto" panose="020B0604020202020204" charset="0"/>
                <a:ea typeface="Roboto" panose="020B0604020202020204" charset="0"/>
                <a:cs typeface="Roboto" panose="020B0604020202020204" charset="0"/>
              </a:rPr>
              <a:t>s</a:t>
            </a:r>
            <a:r>
              <a:rPr lang="es-MX" spc="-15" dirty="0" smtClean="0">
                <a:solidFill>
                  <a:srgbClr val="D23369"/>
                </a:solidFill>
                <a:latin typeface="Roboto" panose="020B0604020202020204" charset="0"/>
                <a:ea typeface="Roboto" panose="020B0604020202020204" charset="0"/>
                <a:cs typeface="Roboto" panose="020B0604020202020204" charset="0"/>
              </a:rPr>
              <a:t>.</a:t>
            </a:r>
            <a:endParaRPr lang="es-MX" dirty="0">
              <a:solidFill>
                <a:srgbClr val="D23369"/>
              </a:solidFill>
              <a:latin typeface="Roboto" panose="020B0604020202020204" charset="0"/>
              <a:ea typeface="Roboto" panose="020B0604020202020204" charset="0"/>
              <a:cs typeface="Roboto" panose="020B0604020202020204" charset="0"/>
            </a:endParaRPr>
          </a:p>
          <a:p>
            <a:pPr marL="292100" marR="290830" indent="-279400" algn="just">
              <a:lnSpc>
                <a:spcPct val="99400"/>
              </a:lnSpc>
              <a:buClr>
                <a:srgbClr val="FFFFFF"/>
              </a:buClr>
              <a:buFont typeface="Arial"/>
              <a:buChar char="●"/>
              <a:tabLst>
                <a:tab pos="294640" algn="l"/>
              </a:tabLst>
            </a:pPr>
            <a:r>
              <a:rPr lang="es-MX" dirty="0">
                <a:solidFill>
                  <a:srgbClr val="D23369"/>
                </a:solidFill>
                <a:latin typeface="Roboto" panose="020B0604020202020204" charset="0"/>
                <a:ea typeface="Roboto" panose="020B0604020202020204" charset="0"/>
                <a:cs typeface="Roboto" panose="020B0604020202020204" charset="0"/>
              </a:rPr>
              <a:t>Si que</a:t>
            </a:r>
            <a:r>
              <a:rPr lang="es-MX" spc="-10" dirty="0">
                <a:solidFill>
                  <a:srgbClr val="D23369"/>
                </a:solidFill>
                <a:latin typeface="Roboto" panose="020B0604020202020204" charset="0"/>
                <a:ea typeface="Roboto" panose="020B0604020202020204" charset="0"/>
                <a:cs typeface="Roboto" panose="020B0604020202020204" charset="0"/>
              </a:rPr>
              <a:t>rem</a:t>
            </a:r>
            <a:r>
              <a:rPr lang="es-MX" spc="-15" dirty="0">
                <a:solidFill>
                  <a:srgbClr val="D23369"/>
                </a:solidFill>
                <a:latin typeface="Roboto" panose="020B0604020202020204" charset="0"/>
                <a:ea typeface="Roboto" panose="020B0604020202020204" charset="0"/>
                <a:cs typeface="Roboto" panose="020B0604020202020204" charset="0"/>
              </a:rPr>
              <a:t>os que una ap</a:t>
            </a:r>
            <a:r>
              <a:rPr lang="es-MX" spc="-10" dirty="0">
                <a:solidFill>
                  <a:srgbClr val="D23369"/>
                </a:solidFill>
                <a:latin typeface="Roboto" panose="020B0604020202020204" charset="0"/>
                <a:ea typeface="Roboto" panose="020B0604020202020204" charset="0"/>
                <a:cs typeface="Roboto" panose="020B0604020202020204" charset="0"/>
              </a:rPr>
              <a:t>licaci</a:t>
            </a:r>
            <a:r>
              <a:rPr lang="es-MX" spc="-15" dirty="0">
                <a:solidFill>
                  <a:srgbClr val="D23369"/>
                </a:solidFill>
                <a:latin typeface="Roboto" panose="020B0604020202020204" charset="0"/>
                <a:ea typeface="Roboto" panose="020B0604020202020204" charset="0"/>
                <a:cs typeface="Roboto" panose="020B0604020202020204" charset="0"/>
              </a:rPr>
              <a:t>ón tenga acceso a pa</a:t>
            </a:r>
            <a:r>
              <a:rPr lang="es-MX" spc="-10" dirty="0">
                <a:solidFill>
                  <a:srgbClr val="D23369"/>
                </a:solidFill>
                <a:latin typeface="Roboto" panose="020B0604020202020204" charset="0"/>
                <a:ea typeface="Roboto" panose="020B0604020202020204" charset="0"/>
                <a:cs typeface="Roboto" panose="020B0604020202020204" charset="0"/>
              </a:rPr>
              <a:t>rtes del sistema que pueden c</a:t>
            </a:r>
            <a:r>
              <a:rPr lang="es-MX" spc="-15" dirty="0">
                <a:solidFill>
                  <a:srgbClr val="D23369"/>
                </a:solidFill>
                <a:latin typeface="Roboto" panose="020B0604020202020204" charset="0"/>
                <a:ea typeface="Roboto" panose="020B0604020202020204" charset="0"/>
                <a:cs typeface="Roboto" panose="020B0604020202020204" charset="0"/>
              </a:rPr>
              <a:t>ompromete</a:t>
            </a:r>
            <a:r>
              <a:rPr lang="es-MX" spc="-10" dirty="0">
                <a:solidFill>
                  <a:srgbClr val="D23369"/>
                </a:solidFill>
                <a:latin typeface="Roboto" panose="020B0604020202020204" charset="0"/>
                <a:ea typeface="Roboto" panose="020B0604020202020204" charset="0"/>
                <a:cs typeface="Roboto" panose="020B0604020202020204" charset="0"/>
              </a:rPr>
              <a:t>r la seguridad del </a:t>
            </a:r>
            <a:r>
              <a:rPr lang="es-MX" spc="-5" dirty="0">
                <a:solidFill>
                  <a:srgbClr val="D23369"/>
                </a:solidFill>
                <a:latin typeface="Roboto" panose="020B0604020202020204" charset="0"/>
                <a:ea typeface="Roboto" panose="020B0604020202020204" charset="0"/>
                <a:cs typeface="Roboto" panose="020B0604020202020204" charset="0"/>
              </a:rPr>
              <a:t>sis</a:t>
            </a:r>
            <a:r>
              <a:rPr lang="es-MX" dirty="0">
                <a:solidFill>
                  <a:srgbClr val="D23369"/>
                </a:solidFill>
                <a:latin typeface="Roboto" panose="020B0604020202020204" charset="0"/>
                <a:ea typeface="Roboto" panose="020B0604020202020204" charset="0"/>
                <a:cs typeface="Roboto" panose="020B0604020202020204" charset="0"/>
              </a:rPr>
              <a:t>te</a:t>
            </a:r>
            <a:r>
              <a:rPr lang="es-MX" spc="-5" dirty="0">
                <a:solidFill>
                  <a:srgbClr val="D23369"/>
                </a:solidFill>
                <a:latin typeface="Roboto" panose="020B0604020202020204" charset="0"/>
                <a:ea typeface="Roboto" panose="020B0604020202020204" charset="0"/>
                <a:cs typeface="Roboto" panose="020B0604020202020204" charset="0"/>
              </a:rPr>
              <a:t>m</a:t>
            </a:r>
            <a:r>
              <a:rPr lang="es-MX" dirty="0">
                <a:solidFill>
                  <a:srgbClr val="D23369"/>
                </a:solidFill>
                <a:latin typeface="Roboto" panose="020B0604020202020204" charset="0"/>
                <a:ea typeface="Roboto" panose="020B0604020202020204" charset="0"/>
                <a:cs typeface="Roboto" panose="020B0604020202020204" charset="0"/>
              </a:rPr>
              <a:t>a he</a:t>
            </a:r>
            <a:r>
              <a:rPr lang="es-MX" spc="-20" dirty="0">
                <a:solidFill>
                  <a:srgbClr val="D23369"/>
                </a:solidFill>
                <a:latin typeface="Roboto" panose="020B0604020202020204" charset="0"/>
                <a:ea typeface="Roboto" panose="020B0604020202020204" charset="0"/>
                <a:cs typeface="Roboto" panose="020B0604020202020204" charset="0"/>
              </a:rPr>
              <a:t>mo</a:t>
            </a:r>
            <a:r>
              <a:rPr lang="es-MX" spc="-10" dirty="0">
                <a:solidFill>
                  <a:srgbClr val="D23369"/>
                </a:solidFill>
                <a:latin typeface="Roboto" panose="020B0604020202020204" charset="0"/>
                <a:ea typeface="Roboto" panose="020B0604020202020204" charset="0"/>
                <a:cs typeface="Roboto" panose="020B0604020202020204" charset="0"/>
              </a:rPr>
              <a:t>s </a:t>
            </a:r>
            <a:r>
              <a:rPr lang="es-MX" spc="-5" dirty="0">
                <a:solidFill>
                  <a:srgbClr val="D23369"/>
                </a:solidFill>
                <a:latin typeface="Roboto" panose="020B0604020202020204" charset="0"/>
                <a:ea typeface="Roboto" panose="020B0604020202020204" charset="0"/>
                <a:cs typeface="Roboto" panose="020B0604020202020204" charset="0"/>
              </a:rPr>
              <a:t>d</a:t>
            </a:r>
            <a:r>
              <a:rPr lang="es-MX" dirty="0">
                <a:solidFill>
                  <a:srgbClr val="D23369"/>
                </a:solidFill>
                <a:latin typeface="Roboto" panose="020B0604020202020204" charset="0"/>
                <a:ea typeface="Roboto" panose="020B0604020202020204" charset="0"/>
                <a:cs typeface="Roboto" panose="020B0604020202020204" charset="0"/>
              </a:rPr>
              <a:t>e ut</a:t>
            </a:r>
            <a:r>
              <a:rPr lang="es-MX" spc="-5" dirty="0">
                <a:solidFill>
                  <a:srgbClr val="D23369"/>
                </a:solidFill>
                <a:latin typeface="Roboto" panose="020B0604020202020204" charset="0"/>
                <a:ea typeface="Roboto" panose="020B0604020202020204" charset="0"/>
                <a:cs typeface="Roboto" panose="020B0604020202020204" charset="0"/>
              </a:rPr>
              <a:t>iliz</a:t>
            </a:r>
            <a:r>
              <a:rPr lang="es-MX" dirty="0">
                <a:solidFill>
                  <a:srgbClr val="D23369"/>
                </a:solidFill>
                <a:latin typeface="Roboto" panose="020B0604020202020204" charset="0"/>
                <a:ea typeface="Roboto" panose="020B0604020202020204" charset="0"/>
                <a:cs typeface="Roboto" panose="020B0604020202020204" charset="0"/>
              </a:rPr>
              <a:t>a</a:t>
            </a:r>
            <a:r>
              <a:rPr lang="es-MX" spc="-10" dirty="0">
                <a:solidFill>
                  <a:srgbClr val="D23369"/>
                </a:solidFill>
                <a:latin typeface="Roboto" panose="020B0604020202020204" charset="0"/>
                <a:ea typeface="Roboto" panose="020B0604020202020204" charset="0"/>
                <a:cs typeface="Roboto" panose="020B0604020202020204" charset="0"/>
              </a:rPr>
              <a:t>r un </a:t>
            </a:r>
            <a:r>
              <a:rPr lang="es-MX" spc="-5" dirty="0">
                <a:solidFill>
                  <a:srgbClr val="D23369"/>
                </a:solidFill>
                <a:latin typeface="Roboto" panose="020B0604020202020204" charset="0"/>
                <a:ea typeface="Roboto" panose="020B0604020202020204" charset="0"/>
                <a:cs typeface="Roboto" panose="020B0604020202020204" charset="0"/>
              </a:rPr>
              <a:t>mod</a:t>
            </a:r>
            <a:r>
              <a:rPr lang="es-MX" dirty="0">
                <a:solidFill>
                  <a:srgbClr val="D23369"/>
                </a:solidFill>
                <a:latin typeface="Roboto" panose="020B0604020202020204" charset="0"/>
                <a:ea typeface="Roboto" panose="020B0604020202020204" charset="0"/>
                <a:cs typeface="Roboto" panose="020B0604020202020204" charset="0"/>
              </a:rPr>
              <a:t>e</a:t>
            </a:r>
            <a:r>
              <a:rPr lang="es-MX" spc="-15" dirty="0">
                <a:solidFill>
                  <a:srgbClr val="D23369"/>
                </a:solidFill>
                <a:latin typeface="Roboto" panose="020B0604020202020204" charset="0"/>
                <a:ea typeface="Roboto" panose="020B0604020202020204" charset="0"/>
                <a:cs typeface="Roboto" panose="020B0604020202020204" charset="0"/>
              </a:rPr>
              <a:t>lo </a:t>
            </a:r>
            <a:r>
              <a:rPr lang="es-MX" spc="-5" dirty="0">
                <a:solidFill>
                  <a:srgbClr val="D23369"/>
                </a:solidFill>
                <a:latin typeface="Roboto" panose="020B0604020202020204" charset="0"/>
                <a:ea typeface="Roboto" panose="020B0604020202020204" charset="0"/>
                <a:cs typeface="Roboto" panose="020B0604020202020204" charset="0"/>
              </a:rPr>
              <a:t>d</a:t>
            </a:r>
            <a:r>
              <a:rPr lang="es-MX" dirty="0">
                <a:solidFill>
                  <a:srgbClr val="D23369"/>
                </a:solidFill>
                <a:latin typeface="Roboto" panose="020B0604020202020204" charset="0"/>
                <a:ea typeface="Roboto" panose="020B0604020202020204" charset="0"/>
                <a:cs typeface="Roboto" panose="020B0604020202020204" charset="0"/>
              </a:rPr>
              <a:t>e </a:t>
            </a:r>
            <a:r>
              <a:rPr lang="es-MX" spc="-5" dirty="0">
                <a:solidFill>
                  <a:srgbClr val="D23369"/>
                </a:solidFill>
                <a:latin typeface="Roboto" panose="020B0604020202020204" charset="0"/>
                <a:ea typeface="Roboto" panose="020B0604020202020204" charset="0"/>
                <a:cs typeface="Roboto" panose="020B0604020202020204" charset="0"/>
              </a:rPr>
              <a:t>p</a:t>
            </a:r>
            <a:r>
              <a:rPr lang="es-MX" dirty="0">
                <a:solidFill>
                  <a:srgbClr val="D23369"/>
                </a:solidFill>
                <a:latin typeface="Roboto" panose="020B0604020202020204" charset="0"/>
                <a:ea typeface="Roboto" panose="020B0604020202020204" charset="0"/>
                <a:cs typeface="Roboto" panose="020B0604020202020204" charset="0"/>
              </a:rPr>
              <a:t>e</a:t>
            </a:r>
            <a:r>
              <a:rPr lang="es-MX" spc="-20" dirty="0">
                <a:solidFill>
                  <a:srgbClr val="D23369"/>
                </a:solidFill>
                <a:latin typeface="Roboto" panose="020B0604020202020204" charset="0"/>
                <a:ea typeface="Roboto" panose="020B0604020202020204" charset="0"/>
                <a:cs typeface="Roboto" panose="020B0604020202020204" charset="0"/>
              </a:rPr>
              <a:t>rmisos</a:t>
            </a:r>
            <a:r>
              <a:rPr lang="es-MX" spc="-10" dirty="0">
                <a:solidFill>
                  <a:srgbClr val="D23369"/>
                </a:solidFill>
                <a:latin typeface="Roboto" panose="020B0604020202020204" charset="0"/>
                <a:ea typeface="Roboto" panose="020B0604020202020204" charset="0"/>
                <a:cs typeface="Roboto" panose="020B0604020202020204" charset="0"/>
              </a:rPr>
              <a:t>, </a:t>
            </a:r>
            <a:r>
              <a:rPr lang="es-MX" spc="-5" dirty="0">
                <a:solidFill>
                  <a:srgbClr val="D23369"/>
                </a:solidFill>
                <a:latin typeface="Roboto" panose="020B0604020202020204" charset="0"/>
                <a:ea typeface="Roboto" panose="020B0604020202020204" charset="0"/>
                <a:cs typeface="Roboto" panose="020B0604020202020204" charset="0"/>
              </a:rPr>
              <a:t>de </a:t>
            </a:r>
            <a:r>
              <a:rPr lang="es-MX" spc="-10" dirty="0">
                <a:solidFill>
                  <a:srgbClr val="D23369"/>
                </a:solidFill>
                <a:latin typeface="Roboto" panose="020B0604020202020204" charset="0"/>
                <a:ea typeface="Roboto" panose="020B0604020202020204" charset="0"/>
                <a:cs typeface="Roboto" panose="020B0604020202020204" charset="0"/>
              </a:rPr>
              <a:t>forma que el usuari</a:t>
            </a:r>
            <a:r>
              <a:rPr lang="es-MX" spc="-15" dirty="0">
                <a:solidFill>
                  <a:srgbClr val="D23369"/>
                </a:solidFill>
                <a:latin typeface="Roboto" panose="020B0604020202020204" charset="0"/>
                <a:ea typeface="Roboto" panose="020B0604020202020204" charset="0"/>
                <a:cs typeface="Roboto" panose="020B0604020202020204" charset="0"/>
              </a:rPr>
              <a:t>o conozca </a:t>
            </a:r>
            <a:r>
              <a:rPr lang="es-MX" spc="-10" dirty="0">
                <a:solidFill>
                  <a:srgbClr val="D23369"/>
                </a:solidFill>
                <a:latin typeface="Roboto" panose="020B0604020202020204" charset="0"/>
                <a:ea typeface="Roboto" panose="020B0604020202020204" charset="0"/>
                <a:cs typeface="Roboto" panose="020B0604020202020204" charset="0"/>
              </a:rPr>
              <a:t>los rie</a:t>
            </a:r>
            <a:r>
              <a:rPr lang="es-MX" spc="-15" dirty="0">
                <a:solidFill>
                  <a:srgbClr val="D23369"/>
                </a:solidFill>
                <a:latin typeface="Roboto" panose="020B0604020202020204" charset="0"/>
                <a:ea typeface="Roboto" panose="020B0604020202020204" charset="0"/>
                <a:cs typeface="Roboto" panose="020B0604020202020204" charset="0"/>
              </a:rPr>
              <a:t>sgos ante</a:t>
            </a:r>
            <a:r>
              <a:rPr lang="es-MX" spc="-10" dirty="0">
                <a:solidFill>
                  <a:srgbClr val="D23369"/>
                </a:solidFill>
                <a:latin typeface="Roboto" panose="020B0604020202020204" charset="0"/>
                <a:ea typeface="Roboto" panose="020B0604020202020204" charset="0"/>
                <a:cs typeface="Roboto" panose="020B0604020202020204" charset="0"/>
              </a:rPr>
              <a:t>s de instalar</a:t>
            </a:r>
            <a:r>
              <a:rPr lang="es-MX" spc="-5" dirty="0">
                <a:solidFill>
                  <a:srgbClr val="D23369"/>
                </a:solidFill>
                <a:latin typeface="Roboto" panose="020B0604020202020204" charset="0"/>
                <a:ea typeface="Roboto" panose="020B0604020202020204" charset="0"/>
                <a:cs typeface="Roboto" panose="020B0604020202020204" charset="0"/>
              </a:rPr>
              <a:t> </a:t>
            </a:r>
            <a:r>
              <a:rPr lang="es-MX" dirty="0">
                <a:solidFill>
                  <a:srgbClr val="D23369"/>
                </a:solidFill>
                <a:latin typeface="Roboto" panose="020B0604020202020204" charset="0"/>
                <a:ea typeface="Roboto" panose="020B0604020202020204" charset="0"/>
                <a:cs typeface="Roboto" panose="020B0604020202020204" charset="0"/>
              </a:rPr>
              <a:t>la aplicaci</a:t>
            </a:r>
            <a:r>
              <a:rPr lang="es-MX" spc="-5" dirty="0">
                <a:solidFill>
                  <a:srgbClr val="D23369"/>
                </a:solidFill>
                <a:latin typeface="Roboto" panose="020B0604020202020204" charset="0"/>
                <a:ea typeface="Roboto" panose="020B0604020202020204" charset="0"/>
                <a:cs typeface="Roboto" panose="020B0604020202020204" charset="0"/>
              </a:rPr>
              <a:t>ó</a:t>
            </a:r>
            <a:r>
              <a:rPr lang="es-MX" dirty="0">
                <a:solidFill>
                  <a:srgbClr val="D23369"/>
                </a:solidFill>
                <a:latin typeface="Roboto" panose="020B0604020202020204" charset="0"/>
                <a:ea typeface="Roboto" panose="020B0604020202020204" charset="0"/>
                <a:cs typeface="Roboto" panose="020B0604020202020204" charset="0"/>
              </a:rPr>
              <a:t>n.</a:t>
            </a: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25261602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Mecanismo de Seguridad en Android</a:t>
            </a:r>
            <a:endParaRPr lang="es-MX" dirty="0"/>
          </a:p>
        </p:txBody>
      </p:sp>
      <p:sp>
        <p:nvSpPr>
          <p:cNvPr id="3" name="Marcador de texto 2"/>
          <p:cNvSpPr>
            <a:spLocks noGrp="1"/>
          </p:cNvSpPr>
          <p:nvPr>
            <p:ph type="body" idx="1"/>
          </p:nvPr>
        </p:nvSpPr>
        <p:spPr/>
        <p:txBody>
          <a:bodyPr/>
          <a:lstStyle/>
          <a:p>
            <a:pPr marL="292100" marR="12700" indent="-279400" algn="just">
              <a:lnSpc>
                <a:spcPct val="99700"/>
              </a:lnSpc>
              <a:buClr>
                <a:srgbClr val="FFFFFF"/>
              </a:buClr>
              <a:buFont typeface="Arial"/>
              <a:buChar char="●"/>
              <a:tabLst>
                <a:tab pos="294640" algn="l"/>
              </a:tabLst>
            </a:pPr>
            <a:r>
              <a:rPr lang="es-MX" spc="-290" dirty="0">
                <a:solidFill>
                  <a:srgbClr val="D23369"/>
                </a:solidFill>
                <a:latin typeface="Trebuchet MS"/>
                <a:cs typeface="Trebuchet MS"/>
              </a:rPr>
              <a:t>T</a:t>
            </a:r>
            <a:r>
              <a:rPr lang="es-MX" spc="-15" dirty="0">
                <a:solidFill>
                  <a:srgbClr val="D23369"/>
                </a:solidFill>
                <a:latin typeface="Trebuchet MS"/>
                <a:cs typeface="Trebuchet MS"/>
              </a:rPr>
              <a:t>oda</a:t>
            </a:r>
            <a:r>
              <a:rPr lang="es-MX" spc="-5" dirty="0">
                <a:solidFill>
                  <a:srgbClr val="D23369"/>
                </a:solidFill>
                <a:latin typeface="Trebuchet MS"/>
                <a:cs typeface="Trebuchet MS"/>
              </a:rPr>
              <a:t> a</a:t>
            </a:r>
            <a:r>
              <a:rPr lang="es-MX" dirty="0">
                <a:solidFill>
                  <a:srgbClr val="D23369"/>
                </a:solidFill>
                <a:latin typeface="Trebuchet MS"/>
                <a:cs typeface="Trebuchet MS"/>
              </a:rPr>
              <a:t>p</a:t>
            </a:r>
            <a:r>
              <a:rPr lang="es-MX" spc="-10" dirty="0">
                <a:solidFill>
                  <a:srgbClr val="D23369"/>
                </a:solidFill>
                <a:latin typeface="Trebuchet MS"/>
                <a:cs typeface="Trebuchet MS"/>
              </a:rPr>
              <a:t>l</a:t>
            </a:r>
            <a:r>
              <a:rPr lang="es-MX" spc="-5" dirty="0">
                <a:solidFill>
                  <a:srgbClr val="D23369"/>
                </a:solidFill>
                <a:latin typeface="Trebuchet MS"/>
                <a:cs typeface="Trebuchet MS"/>
              </a:rPr>
              <a:t>i</a:t>
            </a:r>
            <a:r>
              <a:rPr lang="es-MX" dirty="0">
                <a:solidFill>
                  <a:srgbClr val="D23369"/>
                </a:solidFill>
                <a:latin typeface="Trebuchet MS"/>
                <a:cs typeface="Trebuchet MS"/>
              </a:rPr>
              <a:t>c</a:t>
            </a:r>
            <a:r>
              <a:rPr lang="es-MX" spc="-5" dirty="0">
                <a:solidFill>
                  <a:srgbClr val="D23369"/>
                </a:solidFill>
                <a:latin typeface="Trebuchet MS"/>
                <a:cs typeface="Trebuchet MS"/>
              </a:rPr>
              <a:t>a</a:t>
            </a:r>
            <a:r>
              <a:rPr lang="es-MX" dirty="0">
                <a:solidFill>
                  <a:srgbClr val="D23369"/>
                </a:solidFill>
                <a:latin typeface="Trebuchet MS"/>
                <a:cs typeface="Trebuchet MS"/>
              </a:rPr>
              <a:t>c</a:t>
            </a:r>
            <a:r>
              <a:rPr lang="es-MX" spc="-5" dirty="0">
                <a:solidFill>
                  <a:srgbClr val="D23369"/>
                </a:solidFill>
                <a:latin typeface="Trebuchet MS"/>
                <a:cs typeface="Trebuchet MS"/>
              </a:rPr>
              <a:t>i</a:t>
            </a:r>
            <a:r>
              <a:rPr lang="es-MX" spc="-15" dirty="0">
                <a:solidFill>
                  <a:srgbClr val="D23369"/>
                </a:solidFill>
                <a:latin typeface="Trebuchet MS"/>
                <a:cs typeface="Trebuchet MS"/>
              </a:rPr>
              <a:t>ón</a:t>
            </a:r>
            <a:r>
              <a:rPr lang="es-MX" spc="-5" dirty="0">
                <a:solidFill>
                  <a:srgbClr val="D23369"/>
                </a:solidFill>
                <a:latin typeface="Trebuchet MS"/>
                <a:cs typeface="Trebuchet MS"/>
              </a:rPr>
              <a:t> h</a:t>
            </a:r>
            <a:r>
              <a:rPr lang="es-MX" dirty="0">
                <a:solidFill>
                  <a:srgbClr val="D23369"/>
                </a:solidFill>
                <a:latin typeface="Trebuchet MS"/>
                <a:cs typeface="Trebuchet MS"/>
              </a:rPr>
              <a:t>a</a:t>
            </a:r>
            <a:r>
              <a:rPr lang="es-MX" spc="-5" dirty="0">
                <a:solidFill>
                  <a:srgbClr val="D23369"/>
                </a:solidFill>
                <a:latin typeface="Trebuchet MS"/>
                <a:cs typeface="Trebuchet MS"/>
              </a:rPr>
              <a:t> </a:t>
            </a:r>
            <a:r>
              <a:rPr lang="es-MX" dirty="0">
                <a:solidFill>
                  <a:srgbClr val="D23369"/>
                </a:solidFill>
                <a:latin typeface="Trebuchet MS"/>
                <a:cs typeface="Trebuchet MS"/>
              </a:rPr>
              <a:t>de</a:t>
            </a:r>
            <a:r>
              <a:rPr lang="es-MX" spc="-5" dirty="0">
                <a:solidFill>
                  <a:srgbClr val="D23369"/>
                </a:solidFill>
                <a:latin typeface="Trebuchet MS"/>
                <a:cs typeface="Trebuchet MS"/>
              </a:rPr>
              <a:t> </a:t>
            </a:r>
            <a:r>
              <a:rPr lang="es-MX" spc="-10" dirty="0">
                <a:solidFill>
                  <a:srgbClr val="D23369"/>
                </a:solidFill>
                <a:latin typeface="Trebuchet MS"/>
                <a:cs typeface="Trebuchet MS"/>
              </a:rPr>
              <a:t>s</a:t>
            </a:r>
            <a:r>
              <a:rPr lang="es-MX" spc="-5" dirty="0">
                <a:solidFill>
                  <a:srgbClr val="D23369"/>
                </a:solidFill>
                <a:latin typeface="Trebuchet MS"/>
                <a:cs typeface="Trebuchet MS"/>
              </a:rPr>
              <a:t>e</a:t>
            </a:r>
            <a:r>
              <a:rPr lang="es-MX" spc="-10" dirty="0">
                <a:solidFill>
                  <a:srgbClr val="D23369"/>
                </a:solidFill>
                <a:latin typeface="Trebuchet MS"/>
                <a:cs typeface="Trebuchet MS"/>
              </a:rPr>
              <a:t>r f</a:t>
            </a:r>
            <a:r>
              <a:rPr lang="es-MX" spc="-5" dirty="0">
                <a:solidFill>
                  <a:srgbClr val="D23369"/>
                </a:solidFill>
                <a:latin typeface="Trebuchet MS"/>
                <a:cs typeface="Trebuchet MS"/>
              </a:rPr>
              <a:t>i</a:t>
            </a:r>
            <a:r>
              <a:rPr lang="es-MX" spc="-10" dirty="0">
                <a:solidFill>
                  <a:srgbClr val="D23369"/>
                </a:solidFill>
                <a:latin typeface="Trebuchet MS"/>
                <a:cs typeface="Trebuchet MS"/>
              </a:rPr>
              <a:t>rm</a:t>
            </a:r>
            <a:r>
              <a:rPr lang="es-MX" spc="-5" dirty="0">
                <a:solidFill>
                  <a:srgbClr val="D23369"/>
                </a:solidFill>
                <a:latin typeface="Trebuchet MS"/>
                <a:cs typeface="Trebuchet MS"/>
              </a:rPr>
              <a:t>a</a:t>
            </a:r>
            <a:r>
              <a:rPr lang="es-MX" dirty="0">
                <a:solidFill>
                  <a:srgbClr val="D23369"/>
                </a:solidFill>
                <a:latin typeface="Trebuchet MS"/>
                <a:cs typeface="Trebuchet MS"/>
              </a:rPr>
              <a:t>da</a:t>
            </a:r>
            <a:r>
              <a:rPr lang="es-MX" spc="-5" dirty="0">
                <a:solidFill>
                  <a:srgbClr val="D23369"/>
                </a:solidFill>
                <a:latin typeface="Trebuchet MS"/>
                <a:cs typeface="Trebuchet MS"/>
              </a:rPr>
              <a:t> </a:t>
            </a:r>
            <a:r>
              <a:rPr lang="es-MX" dirty="0">
                <a:solidFill>
                  <a:srgbClr val="D23369"/>
                </a:solidFill>
                <a:latin typeface="Trebuchet MS"/>
                <a:cs typeface="Trebuchet MS"/>
              </a:rPr>
              <a:t>c</a:t>
            </a:r>
            <a:r>
              <a:rPr lang="es-MX" spc="-15" dirty="0">
                <a:solidFill>
                  <a:srgbClr val="D23369"/>
                </a:solidFill>
                <a:latin typeface="Trebuchet MS"/>
                <a:cs typeface="Trebuchet MS"/>
              </a:rPr>
              <a:t>on</a:t>
            </a:r>
            <a:r>
              <a:rPr lang="es-MX" spc="-5" dirty="0">
                <a:solidFill>
                  <a:srgbClr val="D23369"/>
                </a:solidFill>
                <a:latin typeface="Trebuchet MS"/>
                <a:cs typeface="Trebuchet MS"/>
              </a:rPr>
              <a:t> u</a:t>
            </a:r>
            <a:r>
              <a:rPr lang="es-MX" dirty="0">
                <a:solidFill>
                  <a:srgbClr val="D23369"/>
                </a:solidFill>
                <a:latin typeface="Trebuchet MS"/>
                <a:cs typeface="Trebuchet MS"/>
              </a:rPr>
              <a:t>n</a:t>
            </a:r>
            <a:r>
              <a:rPr lang="es-MX" spc="-5" dirty="0">
                <a:solidFill>
                  <a:srgbClr val="D23369"/>
                </a:solidFill>
                <a:latin typeface="Trebuchet MS"/>
                <a:cs typeface="Trebuchet MS"/>
              </a:rPr>
              <a:t> </a:t>
            </a:r>
            <a:r>
              <a:rPr lang="es-MX" dirty="0">
                <a:solidFill>
                  <a:srgbClr val="D23369"/>
                </a:solidFill>
                <a:latin typeface="Trebuchet MS"/>
                <a:cs typeface="Trebuchet MS"/>
              </a:rPr>
              <a:t>c</a:t>
            </a:r>
            <a:r>
              <a:rPr lang="es-MX" spc="-5" dirty="0">
                <a:solidFill>
                  <a:srgbClr val="D23369"/>
                </a:solidFill>
                <a:latin typeface="Trebuchet MS"/>
                <a:cs typeface="Trebuchet MS"/>
              </a:rPr>
              <a:t>e</a:t>
            </a:r>
            <a:r>
              <a:rPr lang="es-MX" spc="-10" dirty="0">
                <a:solidFill>
                  <a:srgbClr val="D23369"/>
                </a:solidFill>
                <a:latin typeface="Trebuchet MS"/>
                <a:cs typeface="Trebuchet MS"/>
              </a:rPr>
              <a:t>r</a:t>
            </a:r>
            <a:r>
              <a:rPr lang="es-MX" spc="-5" dirty="0">
                <a:solidFill>
                  <a:srgbClr val="D23369"/>
                </a:solidFill>
                <a:latin typeface="Trebuchet MS"/>
                <a:cs typeface="Trebuchet MS"/>
              </a:rPr>
              <a:t>ti</a:t>
            </a:r>
            <a:r>
              <a:rPr lang="es-MX" spc="-10" dirty="0">
                <a:solidFill>
                  <a:srgbClr val="D23369"/>
                </a:solidFill>
                <a:latin typeface="Trebuchet MS"/>
                <a:cs typeface="Trebuchet MS"/>
              </a:rPr>
              <a:t>f</a:t>
            </a:r>
            <a:r>
              <a:rPr lang="es-MX" spc="-5" dirty="0">
                <a:solidFill>
                  <a:srgbClr val="D23369"/>
                </a:solidFill>
                <a:latin typeface="Trebuchet MS"/>
                <a:cs typeface="Trebuchet MS"/>
              </a:rPr>
              <a:t>i</a:t>
            </a:r>
            <a:r>
              <a:rPr lang="es-MX" dirty="0">
                <a:solidFill>
                  <a:srgbClr val="D23369"/>
                </a:solidFill>
                <a:latin typeface="Trebuchet MS"/>
                <a:cs typeface="Trebuchet MS"/>
              </a:rPr>
              <a:t>c</a:t>
            </a:r>
            <a:r>
              <a:rPr lang="es-MX" spc="-5" dirty="0">
                <a:solidFill>
                  <a:srgbClr val="D23369"/>
                </a:solidFill>
                <a:latin typeface="Trebuchet MS"/>
                <a:cs typeface="Trebuchet MS"/>
              </a:rPr>
              <a:t>a</a:t>
            </a:r>
            <a:r>
              <a:rPr lang="es-MX" dirty="0">
                <a:solidFill>
                  <a:srgbClr val="D23369"/>
                </a:solidFill>
                <a:latin typeface="Trebuchet MS"/>
                <a:cs typeface="Trebuchet MS"/>
              </a:rPr>
              <a:t>d</a:t>
            </a:r>
            <a:r>
              <a:rPr lang="es-MX" spc="-15" dirty="0">
                <a:solidFill>
                  <a:srgbClr val="D23369"/>
                </a:solidFill>
                <a:latin typeface="Trebuchet MS"/>
                <a:cs typeface="Trebuchet MS"/>
              </a:rPr>
              <a:t>o</a:t>
            </a:r>
            <a:r>
              <a:rPr lang="es-MX" spc="-10" dirty="0">
                <a:solidFill>
                  <a:srgbClr val="D23369"/>
                </a:solidFill>
                <a:latin typeface="Trebuchet MS"/>
                <a:cs typeface="Trebuchet MS"/>
              </a:rPr>
              <a:t> digital que identifique a su aut</a:t>
            </a:r>
            <a:r>
              <a:rPr lang="es-MX" spc="-15" dirty="0">
                <a:solidFill>
                  <a:srgbClr val="D23369"/>
                </a:solidFill>
                <a:latin typeface="Trebuchet MS"/>
                <a:cs typeface="Trebuchet MS"/>
              </a:rPr>
              <a:t>o</a:t>
            </a:r>
            <a:r>
              <a:rPr lang="es-MX" spc="-305" dirty="0">
                <a:solidFill>
                  <a:srgbClr val="D23369"/>
                </a:solidFill>
                <a:latin typeface="Trebuchet MS"/>
                <a:cs typeface="Trebuchet MS"/>
              </a:rPr>
              <a:t>r</a:t>
            </a:r>
            <a:r>
              <a:rPr lang="es-MX" dirty="0">
                <a:solidFill>
                  <a:srgbClr val="D23369"/>
                </a:solidFill>
                <a:latin typeface="Trebuchet MS"/>
                <a:cs typeface="Trebuchet MS"/>
              </a:rPr>
              <a:t>. </a:t>
            </a:r>
            <a:r>
              <a:rPr lang="es-MX" spc="-5" dirty="0">
                <a:solidFill>
                  <a:srgbClr val="D23369"/>
                </a:solidFill>
                <a:latin typeface="Trebuchet MS"/>
                <a:cs typeface="Trebuchet MS"/>
              </a:rPr>
              <a:t>L</a:t>
            </a:r>
            <a:r>
              <a:rPr lang="es-MX" dirty="0">
                <a:solidFill>
                  <a:srgbClr val="D23369"/>
                </a:solidFill>
                <a:latin typeface="Trebuchet MS"/>
                <a:cs typeface="Trebuchet MS"/>
              </a:rPr>
              <a:t>a </a:t>
            </a:r>
            <a:r>
              <a:rPr lang="es-MX" spc="-10" dirty="0">
                <a:solidFill>
                  <a:srgbClr val="D23369"/>
                </a:solidFill>
                <a:latin typeface="Trebuchet MS"/>
                <a:cs typeface="Trebuchet MS"/>
              </a:rPr>
              <a:t>firma digital también n</a:t>
            </a:r>
            <a:r>
              <a:rPr lang="es-MX" spc="-15" dirty="0">
                <a:solidFill>
                  <a:srgbClr val="D23369"/>
                </a:solidFill>
                <a:latin typeface="Trebuchet MS"/>
                <a:cs typeface="Trebuchet MS"/>
              </a:rPr>
              <a:t>os ga</a:t>
            </a:r>
            <a:r>
              <a:rPr lang="es-MX" spc="-10" dirty="0">
                <a:solidFill>
                  <a:srgbClr val="D23369"/>
                </a:solidFill>
                <a:latin typeface="Trebuchet MS"/>
                <a:cs typeface="Trebuchet MS"/>
              </a:rPr>
              <a:t>ranti</a:t>
            </a:r>
            <a:r>
              <a:rPr lang="es-MX" spc="-15" dirty="0">
                <a:solidFill>
                  <a:srgbClr val="D23369"/>
                </a:solidFill>
                <a:latin typeface="Trebuchet MS"/>
                <a:cs typeface="Trebuchet MS"/>
              </a:rPr>
              <a:t>za que e</a:t>
            </a:r>
            <a:r>
              <a:rPr lang="es-MX" spc="-10" dirty="0">
                <a:solidFill>
                  <a:srgbClr val="D23369"/>
                </a:solidFill>
                <a:latin typeface="Trebuchet MS"/>
                <a:cs typeface="Trebuchet MS"/>
              </a:rPr>
              <a:t>l fiche</a:t>
            </a:r>
            <a:r>
              <a:rPr lang="es-MX" spc="-15" dirty="0">
                <a:solidFill>
                  <a:srgbClr val="D23369"/>
                </a:solidFill>
                <a:latin typeface="Trebuchet MS"/>
                <a:cs typeface="Trebuchet MS"/>
              </a:rPr>
              <a:t>ro de </a:t>
            </a:r>
            <a:r>
              <a:rPr lang="es-MX" spc="-10" dirty="0">
                <a:solidFill>
                  <a:srgbClr val="D23369"/>
                </a:solidFill>
                <a:latin typeface="Trebuchet MS"/>
                <a:cs typeface="Trebuchet MS"/>
              </a:rPr>
              <a:t>la aplicaci</a:t>
            </a:r>
            <a:r>
              <a:rPr lang="es-MX" spc="-15" dirty="0">
                <a:solidFill>
                  <a:srgbClr val="D23369"/>
                </a:solidFill>
                <a:latin typeface="Trebuchet MS"/>
                <a:cs typeface="Trebuchet MS"/>
              </a:rPr>
              <a:t>ón no</a:t>
            </a:r>
            <a:r>
              <a:rPr lang="es-MX" spc="-10" dirty="0">
                <a:solidFill>
                  <a:srgbClr val="D23369"/>
                </a:solidFill>
                <a:latin typeface="Trebuchet MS"/>
                <a:cs typeface="Trebuchet MS"/>
              </a:rPr>
              <a:t> ha </a:t>
            </a:r>
            <a:r>
              <a:rPr lang="es-MX" spc="-15" dirty="0">
                <a:solidFill>
                  <a:srgbClr val="D23369"/>
                </a:solidFill>
                <a:latin typeface="Trebuchet MS"/>
                <a:cs typeface="Trebuchet MS"/>
              </a:rPr>
              <a:t>s</a:t>
            </a:r>
            <a:r>
              <a:rPr lang="es-MX" spc="-10" dirty="0">
                <a:solidFill>
                  <a:srgbClr val="D23369"/>
                </a:solidFill>
                <a:latin typeface="Trebuchet MS"/>
                <a:cs typeface="Trebuchet MS"/>
              </a:rPr>
              <a:t>ido</a:t>
            </a:r>
            <a:r>
              <a:rPr lang="es-MX" spc="-5" dirty="0">
                <a:solidFill>
                  <a:srgbClr val="D23369"/>
                </a:solidFill>
                <a:latin typeface="Trebuchet MS"/>
                <a:cs typeface="Trebuchet MS"/>
              </a:rPr>
              <a:t> </a:t>
            </a:r>
            <a:r>
              <a:rPr lang="es-MX" spc="-20" dirty="0">
                <a:solidFill>
                  <a:srgbClr val="D23369"/>
                </a:solidFill>
                <a:latin typeface="Trebuchet MS"/>
                <a:cs typeface="Trebuchet MS"/>
              </a:rPr>
              <a:t>mo</a:t>
            </a:r>
            <a:r>
              <a:rPr lang="es-MX" spc="-10" dirty="0">
                <a:solidFill>
                  <a:srgbClr val="D23369"/>
                </a:solidFill>
                <a:latin typeface="Trebuchet MS"/>
                <a:cs typeface="Trebuchet MS"/>
              </a:rPr>
              <a:t>di</a:t>
            </a:r>
            <a:r>
              <a:rPr lang="es-MX" spc="-15" dirty="0">
                <a:solidFill>
                  <a:srgbClr val="D23369"/>
                </a:solidFill>
                <a:latin typeface="Trebuchet MS"/>
                <a:cs typeface="Trebuchet MS"/>
              </a:rPr>
              <a:t>f</a:t>
            </a:r>
            <a:r>
              <a:rPr lang="es-MX" dirty="0">
                <a:solidFill>
                  <a:srgbClr val="D23369"/>
                </a:solidFill>
                <a:latin typeface="Trebuchet MS"/>
                <a:cs typeface="Trebuchet MS"/>
              </a:rPr>
              <a:t>icad</a:t>
            </a:r>
            <a:r>
              <a:rPr lang="es-MX" spc="-5" dirty="0">
                <a:solidFill>
                  <a:srgbClr val="D23369"/>
                </a:solidFill>
                <a:latin typeface="Trebuchet MS"/>
                <a:cs typeface="Trebuchet MS"/>
              </a:rPr>
              <a:t>o</a:t>
            </a:r>
            <a:r>
              <a:rPr lang="es-MX" dirty="0" smtClean="0">
                <a:solidFill>
                  <a:srgbClr val="D23369"/>
                </a:solidFill>
                <a:latin typeface="Trebuchet MS"/>
                <a:cs typeface="Trebuchet MS"/>
              </a:rPr>
              <a:t>.</a:t>
            </a:r>
            <a:endParaRPr lang="es-MX" sz="800" dirty="0">
              <a:solidFill>
                <a:srgbClr val="D23369"/>
              </a:solidFill>
            </a:endParaRPr>
          </a:p>
          <a:p>
            <a:pPr marL="292100" marR="232410" indent="-279400" algn="just">
              <a:lnSpc>
                <a:spcPct val="100400"/>
              </a:lnSpc>
              <a:buClr>
                <a:srgbClr val="FFFFFF"/>
              </a:buClr>
              <a:buFont typeface="Arial"/>
              <a:buChar char="●"/>
              <a:tabLst>
                <a:tab pos="294640" algn="l"/>
              </a:tabLst>
            </a:pPr>
            <a:r>
              <a:rPr lang="es-MX" dirty="0">
                <a:solidFill>
                  <a:srgbClr val="D23369"/>
                </a:solidFill>
                <a:latin typeface="Trebuchet MS"/>
                <a:cs typeface="Trebuchet MS"/>
              </a:rPr>
              <a:t>Si </a:t>
            </a:r>
            <a:r>
              <a:rPr lang="es-MX" spc="-10" dirty="0">
                <a:solidFill>
                  <a:srgbClr val="D23369"/>
                </a:solidFill>
                <a:latin typeface="Trebuchet MS"/>
                <a:cs typeface="Trebuchet MS"/>
              </a:rPr>
              <a:t>se desea m</a:t>
            </a:r>
            <a:r>
              <a:rPr lang="es-MX" spc="-15" dirty="0">
                <a:solidFill>
                  <a:srgbClr val="D23369"/>
                </a:solidFill>
                <a:latin typeface="Trebuchet MS"/>
                <a:cs typeface="Trebuchet MS"/>
              </a:rPr>
              <a:t>odi</a:t>
            </a:r>
            <a:r>
              <a:rPr lang="es-MX" spc="-10" dirty="0">
                <a:solidFill>
                  <a:srgbClr val="D23369"/>
                </a:solidFill>
                <a:latin typeface="Trebuchet MS"/>
                <a:cs typeface="Trebuchet MS"/>
              </a:rPr>
              <a:t>ficar la aplicaci</a:t>
            </a:r>
            <a:r>
              <a:rPr lang="es-MX" spc="-15" dirty="0">
                <a:solidFill>
                  <a:srgbClr val="D23369"/>
                </a:solidFill>
                <a:latin typeface="Trebuchet MS"/>
                <a:cs typeface="Trebuchet MS"/>
              </a:rPr>
              <a:t>ón e</a:t>
            </a:r>
            <a:r>
              <a:rPr lang="es-MX" spc="-10" dirty="0">
                <a:solidFill>
                  <a:srgbClr val="D23369"/>
                </a:solidFill>
                <a:latin typeface="Trebuchet MS"/>
                <a:cs typeface="Trebuchet MS"/>
              </a:rPr>
              <a:t>stá tendrá que ser </a:t>
            </a:r>
            <a:r>
              <a:rPr lang="es-MX" spc="-15" dirty="0">
                <a:solidFill>
                  <a:srgbClr val="D23369"/>
                </a:solidFill>
                <a:latin typeface="Trebuchet MS"/>
                <a:cs typeface="Trebuchet MS"/>
              </a:rPr>
              <a:t>f</a:t>
            </a:r>
            <a:r>
              <a:rPr lang="es-MX" spc="-10" dirty="0">
                <a:solidFill>
                  <a:srgbClr val="D23369"/>
                </a:solidFill>
                <a:latin typeface="Trebuchet MS"/>
                <a:cs typeface="Trebuchet MS"/>
              </a:rPr>
              <a:t>i</a:t>
            </a:r>
            <a:r>
              <a:rPr lang="es-MX" spc="-15" dirty="0">
                <a:solidFill>
                  <a:srgbClr val="D23369"/>
                </a:solidFill>
                <a:latin typeface="Trebuchet MS"/>
                <a:cs typeface="Trebuchet MS"/>
              </a:rPr>
              <a:t>r</a:t>
            </a:r>
            <a:r>
              <a:rPr lang="es-MX" spc="-20" dirty="0">
                <a:solidFill>
                  <a:srgbClr val="D23369"/>
                </a:solidFill>
                <a:latin typeface="Trebuchet MS"/>
                <a:cs typeface="Trebuchet MS"/>
              </a:rPr>
              <a:t>mada de nuevo</a:t>
            </a:r>
            <a:r>
              <a:rPr lang="es-MX" spc="-10" dirty="0">
                <a:solidFill>
                  <a:srgbClr val="D23369"/>
                </a:solidFill>
                <a:latin typeface="Trebuchet MS"/>
                <a:cs typeface="Trebuchet MS"/>
              </a:rPr>
              <a:t>, y e</a:t>
            </a:r>
            <a:r>
              <a:rPr lang="es-MX" spc="-5" dirty="0">
                <a:solidFill>
                  <a:srgbClr val="D23369"/>
                </a:solidFill>
                <a:latin typeface="Trebuchet MS"/>
                <a:cs typeface="Trebuchet MS"/>
              </a:rPr>
              <a:t>s</a:t>
            </a:r>
            <a:r>
              <a:rPr lang="es-MX" dirty="0">
                <a:solidFill>
                  <a:srgbClr val="D23369"/>
                </a:solidFill>
                <a:latin typeface="Trebuchet MS"/>
                <a:cs typeface="Trebuchet MS"/>
              </a:rPr>
              <a:t>t</a:t>
            </a:r>
            <a:r>
              <a:rPr lang="es-MX" spc="-15" dirty="0">
                <a:solidFill>
                  <a:srgbClr val="D23369"/>
                </a:solidFill>
                <a:latin typeface="Trebuchet MS"/>
                <a:cs typeface="Trebuchet MS"/>
              </a:rPr>
              <a:t>o solo p</a:t>
            </a:r>
            <a:r>
              <a:rPr lang="es-MX" spc="-20" dirty="0">
                <a:solidFill>
                  <a:srgbClr val="D23369"/>
                </a:solidFill>
                <a:latin typeface="Trebuchet MS"/>
                <a:cs typeface="Trebuchet MS"/>
              </a:rPr>
              <a:t>o</a:t>
            </a:r>
            <a:r>
              <a:rPr lang="es-MX" spc="-15" dirty="0">
                <a:solidFill>
                  <a:srgbClr val="D23369"/>
                </a:solidFill>
                <a:latin typeface="Trebuchet MS"/>
                <a:cs typeface="Trebuchet MS"/>
              </a:rPr>
              <a:t>d</a:t>
            </a:r>
            <a:r>
              <a:rPr lang="es-MX" spc="-5" dirty="0">
                <a:solidFill>
                  <a:srgbClr val="D23369"/>
                </a:solidFill>
                <a:latin typeface="Trebuchet MS"/>
                <a:cs typeface="Trebuchet MS"/>
              </a:rPr>
              <a:t>r</a:t>
            </a:r>
            <a:r>
              <a:rPr lang="es-MX" dirty="0">
                <a:solidFill>
                  <a:srgbClr val="D23369"/>
                </a:solidFill>
                <a:latin typeface="Trebuchet MS"/>
                <a:cs typeface="Trebuchet MS"/>
              </a:rPr>
              <a:t>á hace</a:t>
            </a:r>
            <a:r>
              <a:rPr lang="es-MX" spc="-15" dirty="0">
                <a:solidFill>
                  <a:srgbClr val="D23369"/>
                </a:solidFill>
                <a:latin typeface="Trebuchet MS"/>
                <a:cs typeface="Trebuchet MS"/>
              </a:rPr>
              <a:t>rlo e</a:t>
            </a:r>
            <a:r>
              <a:rPr lang="es-MX" spc="-10" dirty="0">
                <a:solidFill>
                  <a:srgbClr val="D23369"/>
                </a:solidFill>
                <a:latin typeface="Trebuchet MS"/>
                <a:cs typeface="Trebuchet MS"/>
              </a:rPr>
              <a:t>l pr</a:t>
            </a:r>
            <a:r>
              <a:rPr lang="es-MX" spc="-20" dirty="0">
                <a:solidFill>
                  <a:srgbClr val="D23369"/>
                </a:solidFill>
                <a:latin typeface="Trebuchet MS"/>
                <a:cs typeface="Trebuchet MS"/>
              </a:rPr>
              <a:t>o</a:t>
            </a:r>
            <a:r>
              <a:rPr lang="es-MX" dirty="0">
                <a:solidFill>
                  <a:srgbClr val="D23369"/>
                </a:solidFill>
                <a:latin typeface="Trebuchet MS"/>
                <a:cs typeface="Trebuchet MS"/>
              </a:rPr>
              <a:t>pietario</a:t>
            </a:r>
            <a:r>
              <a:rPr lang="es-MX" spc="-5" dirty="0">
                <a:solidFill>
                  <a:srgbClr val="D23369"/>
                </a:solidFill>
                <a:latin typeface="Trebuchet MS"/>
                <a:cs typeface="Trebuchet MS"/>
              </a:rPr>
              <a:t> </a:t>
            </a:r>
            <a:r>
              <a:rPr lang="es-MX" dirty="0">
                <a:solidFill>
                  <a:srgbClr val="D23369"/>
                </a:solidFill>
                <a:latin typeface="Trebuchet MS"/>
                <a:cs typeface="Trebuchet MS"/>
              </a:rPr>
              <a:t>de</a:t>
            </a:r>
            <a:r>
              <a:rPr lang="es-MX" spc="-5" dirty="0">
                <a:solidFill>
                  <a:srgbClr val="D23369"/>
                </a:solidFill>
                <a:latin typeface="Trebuchet MS"/>
                <a:cs typeface="Trebuchet MS"/>
              </a:rPr>
              <a:t> </a:t>
            </a:r>
            <a:r>
              <a:rPr lang="es-MX" dirty="0">
                <a:solidFill>
                  <a:srgbClr val="D23369"/>
                </a:solidFill>
                <a:latin typeface="Trebuchet MS"/>
                <a:cs typeface="Trebuchet MS"/>
              </a:rPr>
              <a:t>la </a:t>
            </a:r>
            <a:r>
              <a:rPr lang="es-MX" dirty="0" err="1">
                <a:solidFill>
                  <a:srgbClr val="D23369"/>
                </a:solidFill>
                <a:latin typeface="Trebuchet MS"/>
                <a:cs typeface="Trebuchet MS"/>
              </a:rPr>
              <a:t>claveprivad</a:t>
            </a:r>
            <a:r>
              <a:rPr lang="es-MX" spc="-5" dirty="0" err="1">
                <a:solidFill>
                  <a:srgbClr val="D23369"/>
                </a:solidFill>
                <a:latin typeface="Trebuchet MS"/>
                <a:cs typeface="Trebuchet MS"/>
              </a:rPr>
              <a:t>a</a:t>
            </a:r>
            <a:r>
              <a:rPr lang="es-MX" dirty="0">
                <a:solidFill>
                  <a:srgbClr val="D23369"/>
                </a:solidFill>
                <a:latin typeface="Trebuchet MS"/>
                <a:cs typeface="Trebuchet MS"/>
              </a:rPr>
              <a:t>.</a:t>
            </a: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32781741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MX" dirty="0" smtClean="0"/>
              <a:t>Servicios</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417309895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Servicios</a:t>
            </a:r>
            <a:endParaRPr lang="es-MX" dirty="0"/>
          </a:p>
        </p:txBody>
      </p:sp>
      <p:sp>
        <p:nvSpPr>
          <p:cNvPr id="3" name="Marcador de texto 2"/>
          <p:cNvSpPr>
            <a:spLocks noGrp="1"/>
          </p:cNvSpPr>
          <p:nvPr>
            <p:ph type="body" idx="1"/>
          </p:nvPr>
        </p:nvSpPr>
        <p:spPr/>
        <p:txBody>
          <a:bodyPr/>
          <a:lstStyle/>
          <a:p>
            <a:pPr marL="12700" marR="12700" algn="just">
              <a:lnSpc>
                <a:spcPct val="99700"/>
              </a:lnSpc>
              <a:buClr>
                <a:srgbClr val="FFFFFF"/>
              </a:buClr>
              <a:tabLst>
                <a:tab pos="294640" algn="l"/>
              </a:tabLst>
            </a:pPr>
            <a:r>
              <a:rPr lang="es-MX" sz="1600" dirty="0">
                <a:solidFill>
                  <a:srgbClr val="D23369"/>
                </a:solidFill>
                <a:latin typeface="Roboto" panose="020B0604020202020204" charset="0"/>
                <a:ea typeface="Roboto" panose="020B0604020202020204" charset="0"/>
                <a:cs typeface="Roboto" panose="020B0604020202020204" charset="0"/>
              </a:rPr>
              <a:t>Es un componente </a:t>
            </a:r>
            <a:r>
              <a:rPr lang="es-MX" sz="1600" dirty="0" smtClean="0">
                <a:solidFill>
                  <a:srgbClr val="D23369"/>
                </a:solidFill>
                <a:latin typeface="Roboto" panose="020B0604020202020204" charset="0"/>
                <a:ea typeface="Roboto" panose="020B0604020202020204" charset="0"/>
                <a:cs typeface="Roboto" panose="020B0604020202020204" charset="0"/>
              </a:rPr>
              <a:t>Android </a:t>
            </a:r>
            <a:r>
              <a:rPr lang="es-MX" sz="1600" dirty="0">
                <a:solidFill>
                  <a:srgbClr val="D23369"/>
                </a:solidFill>
                <a:latin typeface="Roboto" panose="020B0604020202020204" charset="0"/>
                <a:ea typeface="Roboto" panose="020B0604020202020204" charset="0"/>
                <a:cs typeface="Roboto" panose="020B0604020202020204" charset="0"/>
              </a:rPr>
              <a:t>que ejecuta instrucciones en segundo plano. Este se representa en Java con la clase </a:t>
            </a:r>
            <a:r>
              <a:rPr lang="es-MX" sz="1600" dirty="0" err="1">
                <a:solidFill>
                  <a:srgbClr val="D23369"/>
                </a:solidFill>
                <a:latin typeface="Roboto" panose="020B0604020202020204" charset="0"/>
                <a:ea typeface="Roboto" panose="020B0604020202020204" charset="0"/>
                <a:cs typeface="Roboto" panose="020B0604020202020204" charset="0"/>
              </a:rPr>
              <a:t>Service</a:t>
            </a:r>
            <a:r>
              <a:rPr lang="es-MX" sz="1600" dirty="0" smtClean="0">
                <a:solidFill>
                  <a:srgbClr val="D23369"/>
                </a:solidFill>
                <a:latin typeface="Roboto" panose="020B0604020202020204" charset="0"/>
                <a:ea typeface="Roboto" panose="020B0604020202020204" charset="0"/>
                <a:cs typeface="Roboto" panose="020B0604020202020204" charset="0"/>
              </a:rPr>
              <a:t>.</a:t>
            </a:r>
            <a:endParaRPr lang="es-MX" sz="1600" dirty="0">
              <a:solidFill>
                <a:srgbClr val="D23369"/>
              </a:solidFill>
              <a:latin typeface="Roboto" panose="020B0604020202020204" charset="0"/>
              <a:ea typeface="Roboto" panose="020B0604020202020204" charset="0"/>
              <a:cs typeface="Roboto" panose="020B0604020202020204" charset="0"/>
            </a:endParaRPr>
          </a:p>
          <a:p>
            <a:pPr marL="12700" marR="12700" algn="just">
              <a:lnSpc>
                <a:spcPct val="99700"/>
              </a:lnSpc>
              <a:buClr>
                <a:srgbClr val="FFFFFF"/>
              </a:buClr>
              <a:tabLst>
                <a:tab pos="294640" algn="l"/>
              </a:tabLst>
            </a:pPr>
            <a:r>
              <a:rPr lang="es-MX" sz="1600" dirty="0">
                <a:solidFill>
                  <a:srgbClr val="D23369"/>
                </a:solidFill>
                <a:latin typeface="Roboto" panose="020B0604020202020204" charset="0"/>
                <a:ea typeface="Roboto" panose="020B0604020202020204" charset="0"/>
                <a:cs typeface="Roboto" panose="020B0604020202020204" charset="0"/>
              </a:rPr>
              <a:t>Esto significa que si el usuario cambia hacia otra aplicación, el servicio seguirá activo hasta que cumpla su objetivo o sea terminado por el sistema, debido a la falta de recursos</a:t>
            </a:r>
            <a:r>
              <a:rPr lang="es-MX" sz="1600" dirty="0" smtClean="0">
                <a:solidFill>
                  <a:srgbClr val="D23369"/>
                </a:solidFill>
                <a:latin typeface="Roboto" panose="020B0604020202020204" charset="0"/>
                <a:ea typeface="Roboto" panose="020B0604020202020204" charset="0"/>
                <a:cs typeface="Roboto" panose="020B0604020202020204" charset="0"/>
              </a:rPr>
              <a:t>.</a:t>
            </a:r>
            <a:endParaRPr lang="es-MX" sz="1600" dirty="0">
              <a:solidFill>
                <a:srgbClr val="D23369"/>
              </a:solidFill>
              <a:latin typeface="Roboto" panose="020B0604020202020204" charset="0"/>
              <a:ea typeface="Roboto" panose="020B0604020202020204" charset="0"/>
              <a:cs typeface="Roboto" panose="020B0604020202020204" charset="0"/>
            </a:endParaRPr>
          </a:p>
          <a:p>
            <a:pPr marL="12700" marR="12700" algn="just">
              <a:lnSpc>
                <a:spcPct val="99700"/>
              </a:lnSpc>
              <a:buClr>
                <a:srgbClr val="FFFFFF"/>
              </a:buClr>
              <a:tabLst>
                <a:tab pos="294640" algn="l"/>
              </a:tabLst>
            </a:pPr>
            <a:r>
              <a:rPr lang="es-MX" sz="1600" dirty="0">
                <a:solidFill>
                  <a:srgbClr val="D23369"/>
                </a:solidFill>
                <a:latin typeface="Roboto" panose="020B0604020202020204" charset="0"/>
                <a:ea typeface="Roboto" panose="020B0604020202020204" charset="0"/>
                <a:cs typeface="Roboto" panose="020B0604020202020204" charset="0"/>
              </a:rPr>
              <a:t>Iniciar un servicio desde otro componente es fácil, solo usa el método </a:t>
            </a:r>
            <a:r>
              <a:rPr lang="es-MX" sz="1600" dirty="0" err="1">
                <a:solidFill>
                  <a:srgbClr val="D23369"/>
                </a:solidFill>
                <a:latin typeface="Roboto" panose="020B0604020202020204" charset="0"/>
                <a:ea typeface="Roboto" panose="020B0604020202020204" charset="0"/>
                <a:cs typeface="Roboto" panose="020B0604020202020204" charset="0"/>
              </a:rPr>
              <a:t>startService</a:t>
            </a:r>
            <a:r>
              <a:rPr lang="es-MX" sz="1600" dirty="0">
                <a:solidFill>
                  <a:srgbClr val="D23369"/>
                </a:solidFill>
                <a:latin typeface="Roboto" panose="020B0604020202020204" charset="0"/>
                <a:ea typeface="Roboto" panose="020B0604020202020204" charset="0"/>
                <a:cs typeface="Roboto" panose="020B0604020202020204" charset="0"/>
              </a:rPr>
              <a:t>() junto a un </a:t>
            </a:r>
            <a:r>
              <a:rPr lang="es-MX" sz="1600" dirty="0" err="1">
                <a:solidFill>
                  <a:srgbClr val="D23369"/>
                </a:solidFill>
                <a:latin typeface="Roboto" panose="020B0604020202020204" charset="0"/>
                <a:ea typeface="Roboto" panose="020B0604020202020204" charset="0"/>
                <a:cs typeface="Roboto" panose="020B0604020202020204" charset="0"/>
              </a:rPr>
              <a:t>intent</a:t>
            </a:r>
            <a:r>
              <a:rPr lang="es-MX" sz="1600" dirty="0">
                <a:solidFill>
                  <a:srgbClr val="D23369"/>
                </a:solidFill>
                <a:latin typeface="Roboto" panose="020B0604020202020204" charset="0"/>
                <a:ea typeface="Roboto" panose="020B0604020202020204" charset="0"/>
                <a:cs typeface="Roboto" panose="020B0604020202020204" charset="0"/>
              </a:rPr>
              <a:t> explícito que indique la clase específica</a:t>
            </a:r>
            <a:r>
              <a:rPr lang="es-MX" sz="1600" dirty="0" smtClean="0">
                <a:solidFill>
                  <a:srgbClr val="D23369"/>
                </a:solidFill>
                <a:latin typeface="Roboto" panose="020B0604020202020204" charset="0"/>
                <a:ea typeface="Roboto" panose="020B0604020202020204" charset="0"/>
                <a:cs typeface="Roboto" panose="020B0604020202020204" charset="0"/>
              </a:rPr>
              <a:t>.</a:t>
            </a:r>
            <a:endParaRPr lang="es-MX" sz="1600" dirty="0">
              <a:solidFill>
                <a:srgbClr val="D23369"/>
              </a:solidFill>
              <a:latin typeface="Roboto" panose="020B0604020202020204" charset="0"/>
              <a:ea typeface="Roboto" panose="020B0604020202020204" charset="0"/>
              <a:cs typeface="Roboto" panose="020B0604020202020204" charset="0"/>
            </a:endParaRPr>
          </a:p>
          <a:p>
            <a:pPr marL="12700" marR="12700" algn="ctr">
              <a:lnSpc>
                <a:spcPct val="99700"/>
              </a:lnSpc>
              <a:buClr>
                <a:srgbClr val="FFFFFF"/>
              </a:buClr>
              <a:tabLst>
                <a:tab pos="294640" algn="l"/>
              </a:tabLst>
            </a:pPr>
            <a:r>
              <a:rPr lang="es-MX" sz="1600" dirty="0" err="1">
                <a:solidFill>
                  <a:srgbClr val="D23369"/>
                </a:solidFill>
                <a:latin typeface="Roboto" panose="020B0604020202020204" charset="0"/>
                <a:ea typeface="Roboto" panose="020B0604020202020204" charset="0"/>
                <a:cs typeface="Roboto" panose="020B0604020202020204" charset="0"/>
              </a:rPr>
              <a:t>startService</a:t>
            </a:r>
            <a:r>
              <a:rPr lang="es-MX" sz="1600" dirty="0">
                <a:solidFill>
                  <a:srgbClr val="D23369"/>
                </a:solidFill>
                <a:latin typeface="Roboto" panose="020B0604020202020204" charset="0"/>
                <a:ea typeface="Roboto" panose="020B0604020202020204" charset="0"/>
                <a:cs typeface="Roboto" panose="020B0604020202020204" charset="0"/>
              </a:rPr>
              <a:t>(new Intent(</a:t>
            </a:r>
            <a:r>
              <a:rPr lang="es-MX" sz="1600" dirty="0" err="1">
                <a:solidFill>
                  <a:srgbClr val="D23369"/>
                </a:solidFill>
                <a:latin typeface="Roboto" panose="020B0604020202020204" charset="0"/>
                <a:ea typeface="Roboto" panose="020B0604020202020204" charset="0"/>
                <a:cs typeface="Roboto" panose="020B0604020202020204" charset="0"/>
              </a:rPr>
              <a:t>this</a:t>
            </a:r>
            <a:r>
              <a:rPr lang="es-MX" sz="1600" dirty="0">
                <a:solidFill>
                  <a:srgbClr val="D23369"/>
                </a:solidFill>
                <a:latin typeface="Roboto" panose="020B0604020202020204" charset="0"/>
                <a:ea typeface="Roboto" panose="020B0604020202020204" charset="0"/>
                <a:cs typeface="Roboto" panose="020B0604020202020204" charset="0"/>
              </a:rPr>
              <a:t>, </a:t>
            </a:r>
            <a:r>
              <a:rPr lang="es-MX" sz="1600" dirty="0" err="1">
                <a:solidFill>
                  <a:srgbClr val="D23369"/>
                </a:solidFill>
                <a:latin typeface="Roboto" panose="020B0604020202020204" charset="0"/>
                <a:ea typeface="Roboto" panose="020B0604020202020204" charset="0"/>
                <a:cs typeface="Roboto" panose="020B0604020202020204" charset="0"/>
              </a:rPr>
              <a:t>Servicio.class</a:t>
            </a:r>
            <a:r>
              <a:rPr lang="es-MX" sz="1600" dirty="0" smtClean="0">
                <a:solidFill>
                  <a:srgbClr val="D23369"/>
                </a:solidFill>
                <a:latin typeface="Roboto" panose="020B0604020202020204" charset="0"/>
                <a:ea typeface="Roboto" panose="020B0604020202020204" charset="0"/>
                <a:cs typeface="Roboto" panose="020B0604020202020204" charset="0"/>
              </a:rPr>
              <a:t>));</a:t>
            </a:r>
            <a:endParaRPr lang="es-MX" sz="1600" dirty="0">
              <a:solidFill>
                <a:srgbClr val="D23369"/>
              </a:solidFill>
              <a:latin typeface="Roboto" panose="020B0604020202020204" charset="0"/>
              <a:ea typeface="Roboto" panose="020B0604020202020204" charset="0"/>
              <a:cs typeface="Roboto" panose="020B0604020202020204" charset="0"/>
            </a:endParaRPr>
          </a:p>
          <a:p>
            <a:pPr marL="12700" marR="12700" algn="just">
              <a:lnSpc>
                <a:spcPct val="99700"/>
              </a:lnSpc>
              <a:buClr>
                <a:srgbClr val="FFFFFF"/>
              </a:buClr>
              <a:tabLst>
                <a:tab pos="294640" algn="l"/>
              </a:tabLst>
            </a:pPr>
            <a:r>
              <a:rPr lang="es-MX" sz="1600" dirty="0">
                <a:solidFill>
                  <a:srgbClr val="D23369"/>
                </a:solidFill>
                <a:latin typeface="Roboto" panose="020B0604020202020204" charset="0"/>
                <a:ea typeface="Roboto" panose="020B0604020202020204" charset="0"/>
                <a:cs typeface="Roboto" panose="020B0604020202020204" charset="0"/>
              </a:rPr>
              <a:t>Del mismo modo, puedes terminar su ejecución con el método </a:t>
            </a:r>
            <a:r>
              <a:rPr lang="es-MX" sz="1600" dirty="0" err="1">
                <a:solidFill>
                  <a:srgbClr val="D23369"/>
                </a:solidFill>
                <a:latin typeface="Roboto" panose="020B0604020202020204" charset="0"/>
                <a:ea typeface="Roboto" panose="020B0604020202020204" charset="0"/>
                <a:cs typeface="Roboto" panose="020B0604020202020204" charset="0"/>
              </a:rPr>
              <a:t>stopService</a:t>
            </a:r>
            <a:r>
              <a:rPr lang="es-MX" sz="1600" dirty="0">
                <a:solidFill>
                  <a:srgbClr val="D23369"/>
                </a:solidFill>
                <a:latin typeface="Roboto" panose="020B0604020202020204" charset="0"/>
                <a:ea typeface="Roboto" panose="020B0604020202020204" charset="0"/>
                <a:cs typeface="Roboto" panose="020B0604020202020204" charset="0"/>
              </a:rPr>
              <a:t>():</a:t>
            </a:r>
          </a:p>
          <a:p>
            <a:pPr marL="12700" marR="12700" algn="ctr">
              <a:lnSpc>
                <a:spcPct val="99700"/>
              </a:lnSpc>
              <a:buClr>
                <a:srgbClr val="FFFFFF"/>
              </a:buClr>
              <a:tabLst>
                <a:tab pos="294640" algn="l"/>
              </a:tabLst>
            </a:pPr>
            <a:r>
              <a:rPr lang="es-MX" sz="1600" dirty="0" err="1">
                <a:solidFill>
                  <a:srgbClr val="D23369"/>
                </a:solidFill>
                <a:latin typeface="Roboto" panose="020B0604020202020204" charset="0"/>
                <a:ea typeface="Roboto" panose="020B0604020202020204" charset="0"/>
                <a:cs typeface="Roboto" panose="020B0604020202020204" charset="0"/>
              </a:rPr>
              <a:t>stopService</a:t>
            </a:r>
            <a:r>
              <a:rPr lang="es-MX" sz="1600" dirty="0">
                <a:solidFill>
                  <a:srgbClr val="D23369"/>
                </a:solidFill>
                <a:latin typeface="Roboto" panose="020B0604020202020204" charset="0"/>
                <a:ea typeface="Roboto" panose="020B0604020202020204" charset="0"/>
                <a:cs typeface="Roboto" panose="020B0604020202020204" charset="0"/>
              </a:rPr>
              <a:t>(new Intent(</a:t>
            </a:r>
            <a:r>
              <a:rPr lang="es-MX" sz="1600" dirty="0" err="1">
                <a:solidFill>
                  <a:srgbClr val="D23369"/>
                </a:solidFill>
                <a:latin typeface="Roboto" panose="020B0604020202020204" charset="0"/>
                <a:ea typeface="Roboto" panose="020B0604020202020204" charset="0"/>
                <a:cs typeface="Roboto" panose="020B0604020202020204" charset="0"/>
              </a:rPr>
              <a:t>this</a:t>
            </a:r>
            <a:r>
              <a:rPr lang="es-MX" sz="1600" dirty="0">
                <a:solidFill>
                  <a:srgbClr val="D23369"/>
                </a:solidFill>
                <a:latin typeface="Roboto" panose="020B0604020202020204" charset="0"/>
                <a:ea typeface="Roboto" panose="020B0604020202020204" charset="0"/>
                <a:cs typeface="Roboto" panose="020B0604020202020204" charset="0"/>
              </a:rPr>
              <a:t>, </a:t>
            </a:r>
            <a:r>
              <a:rPr lang="es-MX" sz="1600" dirty="0" err="1">
                <a:solidFill>
                  <a:srgbClr val="D23369"/>
                </a:solidFill>
                <a:latin typeface="Roboto" panose="020B0604020202020204" charset="0"/>
                <a:ea typeface="Roboto" panose="020B0604020202020204" charset="0"/>
                <a:cs typeface="Roboto" panose="020B0604020202020204" charset="0"/>
              </a:rPr>
              <a:t>Servicio.class</a:t>
            </a:r>
            <a:r>
              <a:rPr lang="es-MX" sz="1600" dirty="0">
                <a:solidFill>
                  <a:srgbClr val="D23369"/>
                </a:solidFill>
                <a:latin typeface="Roboto" panose="020B0604020202020204" charset="0"/>
                <a:ea typeface="Roboto" panose="020B0604020202020204" charset="0"/>
                <a:cs typeface="Roboto" panose="020B0604020202020204" charset="0"/>
              </a:rPr>
              <a:t>));</a:t>
            </a:r>
          </a:p>
          <a:p>
            <a:pPr marL="12700" marR="12700" algn="just">
              <a:lnSpc>
                <a:spcPct val="99700"/>
              </a:lnSpc>
              <a:buClr>
                <a:srgbClr val="FFFFFF"/>
              </a:buClr>
              <a:tabLst>
                <a:tab pos="294640" algn="l"/>
              </a:tabLst>
            </a:pPr>
            <a:endParaRPr lang="es-MX" sz="1600" dirty="0">
              <a:latin typeface="Trebuchet MS"/>
              <a:cs typeface="Trebuchet MS"/>
            </a:endParaRPr>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9527319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Servicios</a:t>
            </a:r>
            <a:endParaRPr lang="es-MX" dirty="0"/>
          </a:p>
        </p:txBody>
      </p:sp>
      <p:sp>
        <p:nvSpPr>
          <p:cNvPr id="3" name="Marcador de texto 2"/>
          <p:cNvSpPr>
            <a:spLocks noGrp="1"/>
          </p:cNvSpPr>
          <p:nvPr>
            <p:ph type="body" idx="1"/>
          </p:nvPr>
        </p:nvSpPr>
        <p:spPr/>
        <p:txBody>
          <a:bodyPr/>
          <a:lstStyle/>
          <a:p>
            <a:pPr marL="12700" marR="12700" algn="just">
              <a:lnSpc>
                <a:spcPct val="99700"/>
              </a:lnSpc>
              <a:buClr>
                <a:srgbClr val="FFFFFF"/>
              </a:buClr>
              <a:tabLst>
                <a:tab pos="294640" algn="l"/>
              </a:tabLst>
            </a:pPr>
            <a:r>
              <a:rPr lang="es-MX" dirty="0">
                <a:solidFill>
                  <a:srgbClr val="D23369"/>
                </a:solidFill>
                <a:latin typeface="Roboto" panose="020B0604020202020204" charset="0"/>
                <a:ea typeface="Roboto" panose="020B0604020202020204" charset="0"/>
                <a:cs typeface="Roboto" panose="020B0604020202020204" charset="0"/>
              </a:rPr>
              <a:t>Existen dos tipos de servicios. Aquel que se inicia </a:t>
            </a:r>
            <a:r>
              <a:rPr lang="es-MX" dirty="0" err="1">
                <a:solidFill>
                  <a:srgbClr val="D23369"/>
                </a:solidFill>
                <a:latin typeface="Roboto" panose="020B0604020202020204" charset="0"/>
                <a:ea typeface="Roboto" panose="020B0604020202020204" charset="0"/>
                <a:cs typeface="Roboto" panose="020B0604020202020204" charset="0"/>
              </a:rPr>
              <a:t>explicitamente</a:t>
            </a:r>
            <a:r>
              <a:rPr lang="es-MX" dirty="0">
                <a:solidFill>
                  <a:srgbClr val="D23369"/>
                </a:solidFill>
                <a:latin typeface="Roboto" panose="020B0604020202020204" charset="0"/>
                <a:ea typeface="Roboto" panose="020B0604020202020204" charset="0"/>
                <a:cs typeface="Roboto" panose="020B0604020202020204" charset="0"/>
              </a:rPr>
              <a:t> a través del método </a:t>
            </a:r>
            <a:r>
              <a:rPr lang="es-MX" dirty="0" err="1">
                <a:solidFill>
                  <a:srgbClr val="D23369"/>
                </a:solidFill>
                <a:latin typeface="Roboto" panose="020B0604020202020204" charset="0"/>
                <a:ea typeface="Roboto" panose="020B0604020202020204" charset="0"/>
                <a:cs typeface="Roboto" panose="020B0604020202020204" charset="0"/>
              </a:rPr>
              <a:t>startService</a:t>
            </a:r>
            <a:r>
              <a:rPr lang="es-MX" dirty="0">
                <a:solidFill>
                  <a:srgbClr val="D23369"/>
                </a:solidFill>
                <a:latin typeface="Roboto" panose="020B0604020202020204" charset="0"/>
                <a:ea typeface="Roboto" panose="020B0604020202020204" charset="0"/>
                <a:cs typeface="Roboto" panose="020B0604020202020204" charset="0"/>
              </a:rPr>
              <a:t>() (</a:t>
            </a:r>
            <a:r>
              <a:rPr lang="es-MX" dirty="0" err="1">
                <a:solidFill>
                  <a:srgbClr val="D23369"/>
                </a:solidFill>
                <a:latin typeface="Roboto" panose="020B0604020202020204" charset="0"/>
                <a:ea typeface="Roboto" panose="020B0604020202020204" charset="0"/>
                <a:cs typeface="Roboto" panose="020B0604020202020204" charset="0"/>
              </a:rPr>
              <a:t>Started</a:t>
            </a:r>
            <a:r>
              <a:rPr lang="es-MX" dirty="0">
                <a:solidFill>
                  <a:srgbClr val="D23369"/>
                </a:solidFill>
                <a:latin typeface="Roboto" panose="020B0604020202020204" charset="0"/>
                <a:ea typeface="Roboto" panose="020B0604020202020204" charset="0"/>
                <a:cs typeface="Roboto" panose="020B0604020202020204" charset="0"/>
              </a:rPr>
              <a:t> </a:t>
            </a:r>
            <a:r>
              <a:rPr lang="es-MX" dirty="0" err="1">
                <a:solidFill>
                  <a:srgbClr val="D23369"/>
                </a:solidFill>
                <a:latin typeface="Roboto" panose="020B0604020202020204" charset="0"/>
                <a:ea typeface="Roboto" panose="020B0604020202020204" charset="0"/>
                <a:cs typeface="Roboto" panose="020B0604020202020204" charset="0"/>
              </a:rPr>
              <a:t>Service</a:t>
            </a:r>
            <a:r>
              <a:rPr lang="es-MX" dirty="0">
                <a:solidFill>
                  <a:srgbClr val="D23369"/>
                </a:solidFill>
                <a:latin typeface="Roboto" panose="020B0604020202020204" charset="0"/>
                <a:ea typeface="Roboto" panose="020B0604020202020204" charset="0"/>
                <a:cs typeface="Roboto" panose="020B0604020202020204" charset="0"/>
              </a:rPr>
              <a:t>) y el que se liga a un componente con </a:t>
            </a:r>
            <a:r>
              <a:rPr lang="es-MX" dirty="0" err="1">
                <a:solidFill>
                  <a:srgbClr val="D23369"/>
                </a:solidFill>
                <a:latin typeface="Roboto" panose="020B0604020202020204" charset="0"/>
                <a:ea typeface="Roboto" panose="020B0604020202020204" charset="0"/>
                <a:cs typeface="Roboto" panose="020B0604020202020204" charset="0"/>
              </a:rPr>
              <a:t>bindService</a:t>
            </a:r>
            <a:r>
              <a:rPr lang="es-MX" dirty="0">
                <a:solidFill>
                  <a:srgbClr val="D23369"/>
                </a:solidFill>
                <a:latin typeface="Roboto" panose="020B0604020202020204" charset="0"/>
                <a:ea typeface="Roboto" panose="020B0604020202020204" charset="0"/>
                <a:cs typeface="Roboto" panose="020B0604020202020204" charset="0"/>
              </a:rPr>
              <a:t>() (</a:t>
            </a:r>
            <a:r>
              <a:rPr lang="es-MX" dirty="0" err="1">
                <a:solidFill>
                  <a:srgbClr val="D23369"/>
                </a:solidFill>
                <a:latin typeface="Roboto" panose="020B0604020202020204" charset="0"/>
                <a:ea typeface="Roboto" panose="020B0604020202020204" charset="0"/>
                <a:cs typeface="Roboto" panose="020B0604020202020204" charset="0"/>
              </a:rPr>
              <a:t>Bound</a:t>
            </a:r>
            <a:r>
              <a:rPr lang="es-MX" dirty="0">
                <a:solidFill>
                  <a:srgbClr val="D23369"/>
                </a:solidFill>
                <a:latin typeface="Roboto" panose="020B0604020202020204" charset="0"/>
                <a:ea typeface="Roboto" panose="020B0604020202020204" charset="0"/>
                <a:cs typeface="Roboto" panose="020B0604020202020204" charset="0"/>
              </a:rPr>
              <a:t> </a:t>
            </a:r>
            <a:r>
              <a:rPr lang="es-MX" dirty="0" err="1">
                <a:solidFill>
                  <a:srgbClr val="D23369"/>
                </a:solidFill>
                <a:latin typeface="Roboto" panose="020B0604020202020204" charset="0"/>
                <a:ea typeface="Roboto" panose="020B0604020202020204" charset="0"/>
                <a:cs typeface="Roboto" panose="020B0604020202020204" charset="0"/>
              </a:rPr>
              <a:t>Service</a:t>
            </a:r>
            <a:r>
              <a:rPr lang="es-MX" dirty="0">
                <a:solidFill>
                  <a:srgbClr val="D23369"/>
                </a:solidFill>
                <a:latin typeface="Roboto" panose="020B0604020202020204" charset="0"/>
                <a:ea typeface="Roboto" panose="020B0604020202020204" charset="0"/>
                <a:cs typeface="Roboto" panose="020B0604020202020204" charset="0"/>
              </a:rPr>
              <a:t>).</a:t>
            </a:r>
          </a:p>
          <a:p>
            <a:pPr marL="12700" marR="12700" algn="just">
              <a:lnSpc>
                <a:spcPct val="99700"/>
              </a:lnSpc>
              <a:buClr>
                <a:srgbClr val="FFFFFF"/>
              </a:buClr>
              <a:tabLst>
                <a:tab pos="294640" algn="l"/>
              </a:tabLst>
            </a:pPr>
            <a:r>
              <a:rPr lang="es-MX" dirty="0" smtClean="0">
                <a:solidFill>
                  <a:srgbClr val="D23369"/>
                </a:solidFill>
                <a:latin typeface="Roboto" panose="020B0604020202020204" charset="0"/>
                <a:ea typeface="Roboto" panose="020B0604020202020204" charset="0"/>
                <a:cs typeface="Roboto" panose="020B0604020202020204" charset="0"/>
              </a:rPr>
              <a:t>El </a:t>
            </a:r>
            <a:r>
              <a:rPr lang="es-MX" dirty="0" err="1">
                <a:solidFill>
                  <a:srgbClr val="D23369"/>
                </a:solidFill>
                <a:latin typeface="Roboto" panose="020B0604020202020204" charset="0"/>
                <a:ea typeface="Roboto" panose="020B0604020202020204" charset="0"/>
                <a:cs typeface="Roboto" panose="020B0604020202020204" charset="0"/>
              </a:rPr>
              <a:t>started</a:t>
            </a:r>
            <a:r>
              <a:rPr lang="es-MX" dirty="0">
                <a:solidFill>
                  <a:srgbClr val="D23369"/>
                </a:solidFill>
                <a:latin typeface="Roboto" panose="020B0604020202020204" charset="0"/>
                <a:ea typeface="Roboto" panose="020B0604020202020204" charset="0"/>
                <a:cs typeface="Roboto" panose="020B0604020202020204" charset="0"/>
              </a:rPr>
              <a:t> </a:t>
            </a:r>
            <a:r>
              <a:rPr lang="es-MX" dirty="0" err="1">
                <a:solidFill>
                  <a:srgbClr val="D23369"/>
                </a:solidFill>
                <a:latin typeface="Roboto" panose="020B0604020202020204" charset="0"/>
                <a:ea typeface="Roboto" panose="020B0604020202020204" charset="0"/>
                <a:cs typeface="Roboto" panose="020B0604020202020204" charset="0"/>
              </a:rPr>
              <a:t>service</a:t>
            </a:r>
            <a:r>
              <a:rPr lang="es-MX" dirty="0">
                <a:solidFill>
                  <a:srgbClr val="D23369"/>
                </a:solidFill>
                <a:latin typeface="Roboto" panose="020B0604020202020204" charset="0"/>
                <a:ea typeface="Roboto" panose="020B0604020202020204" charset="0"/>
                <a:cs typeface="Roboto" panose="020B0604020202020204" charset="0"/>
              </a:rPr>
              <a:t> realiza una operación determinada y se cierra al momento de finalizarla. Por otro lado, la esperanza de vida de un </a:t>
            </a:r>
            <a:r>
              <a:rPr lang="es-MX" dirty="0" err="1">
                <a:solidFill>
                  <a:srgbClr val="D23369"/>
                </a:solidFill>
                <a:latin typeface="Roboto" panose="020B0604020202020204" charset="0"/>
                <a:ea typeface="Roboto" panose="020B0604020202020204" charset="0"/>
                <a:cs typeface="Roboto" panose="020B0604020202020204" charset="0"/>
              </a:rPr>
              <a:t>bound</a:t>
            </a:r>
            <a:r>
              <a:rPr lang="es-MX" dirty="0">
                <a:solidFill>
                  <a:srgbClr val="D23369"/>
                </a:solidFill>
                <a:latin typeface="Roboto" panose="020B0604020202020204" charset="0"/>
                <a:ea typeface="Roboto" panose="020B0604020202020204" charset="0"/>
                <a:cs typeface="Roboto" panose="020B0604020202020204" charset="0"/>
              </a:rPr>
              <a:t> </a:t>
            </a:r>
            <a:r>
              <a:rPr lang="es-MX" dirty="0" err="1">
                <a:solidFill>
                  <a:srgbClr val="D23369"/>
                </a:solidFill>
                <a:latin typeface="Roboto" panose="020B0604020202020204" charset="0"/>
                <a:ea typeface="Roboto" panose="020B0604020202020204" charset="0"/>
                <a:cs typeface="Roboto" panose="020B0604020202020204" charset="0"/>
              </a:rPr>
              <a:t>service</a:t>
            </a:r>
            <a:r>
              <a:rPr lang="es-MX" dirty="0">
                <a:solidFill>
                  <a:srgbClr val="D23369"/>
                </a:solidFill>
                <a:latin typeface="Roboto" panose="020B0604020202020204" charset="0"/>
                <a:ea typeface="Roboto" panose="020B0604020202020204" charset="0"/>
                <a:cs typeface="Roboto" panose="020B0604020202020204" charset="0"/>
              </a:rPr>
              <a:t> </a:t>
            </a:r>
            <a:r>
              <a:rPr lang="es-MX" dirty="0" err="1">
                <a:solidFill>
                  <a:srgbClr val="D23369"/>
                </a:solidFill>
                <a:latin typeface="Roboto" panose="020B0604020202020204" charset="0"/>
                <a:ea typeface="Roboto" panose="020B0604020202020204" charset="0"/>
                <a:cs typeface="Roboto" panose="020B0604020202020204" charset="0"/>
              </a:rPr>
              <a:t>ó</a:t>
            </a:r>
            <a:r>
              <a:rPr lang="es-MX" dirty="0">
                <a:solidFill>
                  <a:srgbClr val="D23369"/>
                </a:solidFill>
                <a:latin typeface="Roboto" panose="020B0604020202020204" charset="0"/>
                <a:ea typeface="Roboto" panose="020B0604020202020204" charset="0"/>
                <a:cs typeface="Roboto" panose="020B0604020202020204" charset="0"/>
              </a:rPr>
              <a:t> servicio ligado depende de la vida del elemento que lo ató</a:t>
            </a:r>
            <a:r>
              <a:rPr lang="es-MX" dirty="0" smtClean="0">
                <a:solidFill>
                  <a:srgbClr val="D23369"/>
                </a:solidFill>
                <a:latin typeface="Roboto" panose="020B0604020202020204" charset="0"/>
                <a:ea typeface="Roboto" panose="020B0604020202020204" charset="0"/>
                <a:cs typeface="Roboto" panose="020B0604020202020204" charset="0"/>
              </a:rPr>
              <a:t>.</a:t>
            </a:r>
            <a:endParaRPr lang="es-MX" dirty="0">
              <a:solidFill>
                <a:srgbClr val="D23369"/>
              </a:solidFill>
              <a:latin typeface="Roboto" panose="020B0604020202020204" charset="0"/>
              <a:ea typeface="Roboto" panose="020B0604020202020204" charset="0"/>
              <a:cs typeface="Roboto" panose="020B0604020202020204" charset="0"/>
            </a:endParaRPr>
          </a:p>
          <a:p>
            <a:pPr marL="12700" marR="12700" algn="just">
              <a:lnSpc>
                <a:spcPct val="99700"/>
              </a:lnSpc>
              <a:buClr>
                <a:srgbClr val="FFFFFF"/>
              </a:buClr>
              <a:tabLst>
                <a:tab pos="294640" algn="l"/>
              </a:tabLst>
            </a:pPr>
            <a:r>
              <a:rPr lang="es-MX" dirty="0">
                <a:solidFill>
                  <a:srgbClr val="D23369"/>
                </a:solidFill>
                <a:latin typeface="Roboto" panose="020B0604020202020204" charset="0"/>
                <a:ea typeface="Roboto" panose="020B0604020202020204" charset="0"/>
                <a:cs typeface="Roboto" panose="020B0604020202020204" charset="0"/>
              </a:rPr>
              <a:t>Sin embargo, un </a:t>
            </a:r>
            <a:r>
              <a:rPr lang="es-MX" dirty="0" err="1">
                <a:solidFill>
                  <a:srgbClr val="D23369"/>
                </a:solidFill>
                <a:latin typeface="Roboto" panose="020B0604020202020204" charset="0"/>
                <a:ea typeface="Roboto" panose="020B0604020202020204" charset="0"/>
                <a:cs typeface="Roboto" panose="020B0604020202020204" charset="0"/>
              </a:rPr>
              <a:t>bound</a:t>
            </a:r>
            <a:r>
              <a:rPr lang="es-MX" dirty="0">
                <a:solidFill>
                  <a:srgbClr val="D23369"/>
                </a:solidFill>
                <a:latin typeface="Roboto" panose="020B0604020202020204" charset="0"/>
                <a:ea typeface="Roboto" panose="020B0604020202020204" charset="0"/>
                <a:cs typeface="Roboto" panose="020B0604020202020204" charset="0"/>
              </a:rPr>
              <a:t> </a:t>
            </a:r>
            <a:r>
              <a:rPr lang="es-MX" dirty="0" err="1">
                <a:solidFill>
                  <a:srgbClr val="D23369"/>
                </a:solidFill>
                <a:latin typeface="Roboto" panose="020B0604020202020204" charset="0"/>
                <a:ea typeface="Roboto" panose="020B0604020202020204" charset="0"/>
                <a:cs typeface="Roboto" panose="020B0604020202020204" charset="0"/>
              </a:rPr>
              <a:t>service</a:t>
            </a:r>
            <a:r>
              <a:rPr lang="es-MX" dirty="0">
                <a:solidFill>
                  <a:srgbClr val="D23369"/>
                </a:solidFill>
                <a:latin typeface="Roboto" panose="020B0604020202020204" charset="0"/>
                <a:ea typeface="Roboto" panose="020B0604020202020204" charset="0"/>
                <a:cs typeface="Roboto" panose="020B0604020202020204" charset="0"/>
              </a:rPr>
              <a:t> puede comunicarse directamente con el componente al que está ligado. Esto significa compartir datos estructurados, realizar operaciones en conjunto y gran variedad de interaccione</a:t>
            </a:r>
            <a:r>
              <a:rPr lang="es-MX" dirty="0">
                <a:solidFill>
                  <a:schemeClr val="bg1"/>
                </a:solidFill>
                <a:latin typeface="Roboto" panose="020B0604020202020204" charset="0"/>
                <a:ea typeface="Roboto" panose="020B0604020202020204" charset="0"/>
                <a:cs typeface="Roboto" panose="020B0604020202020204" charset="0"/>
              </a:rPr>
              <a:t>s posibles donde</a:t>
            </a:r>
            <a:r>
              <a:rPr lang="es-MX" dirty="0">
                <a:solidFill>
                  <a:srgbClr val="D23369"/>
                </a:solidFill>
                <a:latin typeface="Roboto" panose="020B0604020202020204" charset="0"/>
                <a:ea typeface="Roboto" panose="020B0604020202020204" charset="0"/>
                <a:cs typeface="Roboto" panose="020B0604020202020204" charset="0"/>
              </a:rPr>
              <a:t> un </a:t>
            </a:r>
            <a:r>
              <a:rPr lang="es-MX" dirty="0" err="1">
                <a:solidFill>
                  <a:srgbClr val="D23369"/>
                </a:solidFill>
                <a:latin typeface="Roboto" panose="020B0604020202020204" charset="0"/>
                <a:ea typeface="Roboto" panose="020B0604020202020204" charset="0"/>
                <a:cs typeface="Roboto" panose="020B0604020202020204" charset="0"/>
              </a:rPr>
              <a:t>started</a:t>
            </a:r>
            <a:r>
              <a:rPr lang="es-MX" dirty="0">
                <a:solidFill>
                  <a:srgbClr val="D23369"/>
                </a:solidFill>
                <a:latin typeface="Roboto" panose="020B0604020202020204" charset="0"/>
                <a:ea typeface="Roboto" panose="020B0604020202020204" charset="0"/>
                <a:cs typeface="Roboto" panose="020B0604020202020204" charset="0"/>
              </a:rPr>
              <a:t> </a:t>
            </a:r>
            <a:r>
              <a:rPr lang="es-MX" dirty="0" err="1">
                <a:solidFill>
                  <a:srgbClr val="D23369"/>
                </a:solidFill>
                <a:latin typeface="Roboto" panose="020B0604020202020204" charset="0"/>
                <a:ea typeface="Roboto" panose="020B0604020202020204" charset="0"/>
                <a:cs typeface="Roboto" panose="020B0604020202020204" charset="0"/>
              </a:rPr>
              <a:t>service</a:t>
            </a:r>
            <a:r>
              <a:rPr lang="es-MX" dirty="0">
                <a:solidFill>
                  <a:srgbClr val="D23369"/>
                </a:solidFill>
                <a:latin typeface="Roboto" panose="020B0604020202020204" charset="0"/>
                <a:ea typeface="Roboto" panose="020B0604020202020204" charset="0"/>
                <a:cs typeface="Roboto" panose="020B0604020202020204" charset="0"/>
              </a:rPr>
              <a:t> se ve limitado .</a:t>
            </a:r>
          </a:p>
          <a:p>
            <a:pPr marL="12700" marR="12700" algn="just">
              <a:lnSpc>
                <a:spcPct val="99700"/>
              </a:lnSpc>
              <a:buClr>
                <a:srgbClr val="FFFFFF"/>
              </a:buClr>
              <a:tabLst>
                <a:tab pos="294640" algn="l"/>
              </a:tabLst>
            </a:pPr>
            <a:endParaRPr lang="es-MX" sz="1600" dirty="0">
              <a:solidFill>
                <a:srgbClr val="D23369"/>
              </a:solidFill>
              <a:latin typeface="Roboto" panose="020B0604020202020204" charset="0"/>
              <a:ea typeface="Roboto" panose="020B0604020202020204" charset="0"/>
              <a:cs typeface="Roboto" panose="020B0604020202020204" charset="0"/>
            </a:endParaRP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3137163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Servicios</a:t>
            </a:r>
            <a:endParaRPr lang="es-MX" dirty="0"/>
          </a:p>
        </p:txBody>
      </p:sp>
      <p:sp>
        <p:nvSpPr>
          <p:cNvPr id="3" name="Marcador de texto 2"/>
          <p:cNvSpPr>
            <a:spLocks noGrp="1"/>
          </p:cNvSpPr>
          <p:nvPr>
            <p:ph type="body" idx="1"/>
          </p:nvPr>
        </p:nvSpPr>
        <p:spPr/>
        <p:txBody>
          <a:bodyPr/>
          <a:lstStyle/>
          <a:p>
            <a:r>
              <a:rPr lang="es-MX" dirty="0">
                <a:solidFill>
                  <a:srgbClr val="D23369"/>
                </a:solidFill>
                <a:latin typeface="Trebuchet MS"/>
                <a:cs typeface="Trebuchet MS"/>
              </a:rPr>
              <a:t>Para crear una implementación en Java ten en cuenta el ciclo de vida de un servicio.</a:t>
            </a: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0613" y="1717516"/>
            <a:ext cx="2462383" cy="3209327"/>
          </a:xfrm>
          <a:prstGeom prst="rect">
            <a:avLst/>
          </a:prstGeom>
        </p:spPr>
      </p:pic>
    </p:spTree>
    <p:extLst>
      <p:ext uri="{BB962C8B-B14F-4D97-AF65-F5344CB8AC3E}">
        <p14:creationId xmlns:p14="http://schemas.microsoft.com/office/powerpoint/2010/main" val="3510631336"/>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Servicios</a:t>
            </a:r>
            <a:endParaRPr lang="es-MX" dirty="0"/>
          </a:p>
        </p:txBody>
      </p:sp>
      <p:sp>
        <p:nvSpPr>
          <p:cNvPr id="3" name="Marcador de texto 2"/>
          <p:cNvSpPr>
            <a:spLocks noGrp="1"/>
          </p:cNvSpPr>
          <p:nvPr>
            <p:ph type="body" idx="1"/>
          </p:nvPr>
        </p:nvSpPr>
        <p:spPr/>
        <p:txBody>
          <a:bodyPr/>
          <a:lstStyle/>
          <a:p>
            <a:pPr marL="12700" marR="12700" algn="just">
              <a:lnSpc>
                <a:spcPct val="99700"/>
              </a:lnSpc>
              <a:buClr>
                <a:srgbClr val="FFFFFF"/>
              </a:buClr>
              <a:tabLst>
                <a:tab pos="294640" algn="l"/>
              </a:tabLst>
            </a:pPr>
            <a:r>
              <a:rPr lang="es-MX" sz="1400" dirty="0">
                <a:solidFill>
                  <a:srgbClr val="D23369"/>
                </a:solidFill>
                <a:latin typeface="Roboto" panose="020B0604020202020204" charset="0"/>
                <a:ea typeface="Roboto" panose="020B0604020202020204" charset="0"/>
                <a:cs typeface="Roboto" panose="020B0604020202020204" charset="0"/>
              </a:rPr>
              <a:t>Dependiendo del tipo de servicio, así mismo se usan los controladores necesarios de la clase </a:t>
            </a:r>
            <a:r>
              <a:rPr lang="es-MX" sz="1400" dirty="0" err="1">
                <a:solidFill>
                  <a:srgbClr val="D23369"/>
                </a:solidFill>
                <a:latin typeface="Roboto" panose="020B0604020202020204" charset="0"/>
                <a:ea typeface="Roboto" panose="020B0604020202020204" charset="0"/>
                <a:cs typeface="Roboto" panose="020B0604020202020204" charset="0"/>
              </a:rPr>
              <a:t>Service</a:t>
            </a:r>
            <a:r>
              <a:rPr lang="es-MX" sz="1400" dirty="0">
                <a:solidFill>
                  <a:srgbClr val="D23369"/>
                </a:solidFill>
                <a:latin typeface="Roboto" panose="020B0604020202020204" charset="0"/>
                <a:ea typeface="Roboto" panose="020B0604020202020204" charset="0"/>
                <a:cs typeface="Roboto" panose="020B0604020202020204" charset="0"/>
              </a:rPr>
              <a:t>. Veamos los métodos que controlan el flujo</a:t>
            </a:r>
            <a:r>
              <a:rPr lang="es-MX" sz="1400" dirty="0" smtClean="0">
                <a:solidFill>
                  <a:srgbClr val="D23369"/>
                </a:solidFill>
                <a:latin typeface="Roboto" panose="020B0604020202020204" charset="0"/>
                <a:ea typeface="Roboto" panose="020B0604020202020204" charset="0"/>
                <a:cs typeface="Roboto" panose="020B0604020202020204" charset="0"/>
              </a:rPr>
              <a:t>:</a:t>
            </a:r>
            <a:endParaRPr lang="es-MX" sz="1400" dirty="0">
              <a:solidFill>
                <a:srgbClr val="D23369"/>
              </a:solidFill>
              <a:latin typeface="Roboto" panose="020B0604020202020204" charset="0"/>
              <a:ea typeface="Roboto" panose="020B0604020202020204" charset="0"/>
              <a:cs typeface="Roboto" panose="020B0604020202020204" charset="0"/>
            </a:endParaRPr>
          </a:p>
          <a:p>
            <a:pPr marL="298450" marR="12700" indent="-285750" algn="just">
              <a:lnSpc>
                <a:spcPct val="99700"/>
              </a:lnSpc>
              <a:buClr>
                <a:srgbClr val="FFFFFF"/>
              </a:buClr>
              <a:buFont typeface="Arial" panose="020B0604020202020204" pitchFamily="34" charset="0"/>
              <a:buChar char="•"/>
              <a:tabLst>
                <a:tab pos="294640" algn="l"/>
              </a:tabLst>
            </a:pPr>
            <a:r>
              <a:rPr lang="es-MX" sz="1400" dirty="0">
                <a:solidFill>
                  <a:srgbClr val="D23369"/>
                </a:solidFill>
                <a:latin typeface="Roboto" panose="020B0604020202020204" charset="0"/>
                <a:ea typeface="Roboto" panose="020B0604020202020204" charset="0"/>
                <a:cs typeface="Roboto" panose="020B0604020202020204" charset="0"/>
              </a:rPr>
              <a:t> </a:t>
            </a:r>
            <a:r>
              <a:rPr lang="es-MX" sz="1400" dirty="0" err="1">
                <a:solidFill>
                  <a:srgbClr val="D23369"/>
                </a:solidFill>
                <a:latin typeface="Roboto" panose="020B0604020202020204" charset="0"/>
                <a:ea typeface="Roboto" panose="020B0604020202020204" charset="0"/>
                <a:cs typeface="Roboto" panose="020B0604020202020204" charset="0"/>
              </a:rPr>
              <a:t>onCreate</a:t>
            </a:r>
            <a:r>
              <a:rPr lang="es-MX" sz="1400" dirty="0">
                <a:solidFill>
                  <a:srgbClr val="D23369"/>
                </a:solidFill>
                <a:latin typeface="Roboto" panose="020B0604020202020204" charset="0"/>
                <a:ea typeface="Roboto" panose="020B0604020202020204" charset="0"/>
                <a:cs typeface="Roboto" panose="020B0604020202020204" charset="0"/>
              </a:rPr>
              <a:t>(): Se ejecuta cuando el servicio está creado en memoria. Si el servicio ya está activo, entonces se evita de nuevo su llamada</a:t>
            </a:r>
            <a:r>
              <a:rPr lang="es-MX" sz="1400" dirty="0" smtClean="0">
                <a:solidFill>
                  <a:srgbClr val="D23369"/>
                </a:solidFill>
                <a:latin typeface="Roboto" panose="020B0604020202020204" charset="0"/>
                <a:ea typeface="Roboto" panose="020B0604020202020204" charset="0"/>
                <a:cs typeface="Roboto" panose="020B0604020202020204" charset="0"/>
              </a:rPr>
              <a:t>.</a:t>
            </a:r>
            <a:endParaRPr lang="es-MX" sz="1400" dirty="0">
              <a:solidFill>
                <a:srgbClr val="D23369"/>
              </a:solidFill>
              <a:latin typeface="Roboto" panose="020B0604020202020204" charset="0"/>
              <a:ea typeface="Roboto" panose="020B0604020202020204" charset="0"/>
              <a:cs typeface="Roboto" panose="020B0604020202020204" charset="0"/>
            </a:endParaRPr>
          </a:p>
          <a:p>
            <a:pPr marL="298450" marR="12700" indent="-285750" algn="just">
              <a:lnSpc>
                <a:spcPct val="99700"/>
              </a:lnSpc>
              <a:buClr>
                <a:srgbClr val="FFFFFF"/>
              </a:buClr>
              <a:buFont typeface="Arial" panose="020B0604020202020204" pitchFamily="34" charset="0"/>
              <a:buChar char="•"/>
              <a:tabLst>
                <a:tab pos="294640" algn="l"/>
              </a:tabLst>
            </a:pPr>
            <a:r>
              <a:rPr lang="es-MX" sz="1400" dirty="0" err="1">
                <a:solidFill>
                  <a:srgbClr val="D23369"/>
                </a:solidFill>
                <a:latin typeface="Roboto" panose="020B0604020202020204" charset="0"/>
                <a:ea typeface="Roboto" panose="020B0604020202020204" charset="0"/>
                <a:cs typeface="Roboto" panose="020B0604020202020204" charset="0"/>
              </a:rPr>
              <a:t>onStartCommand</a:t>
            </a:r>
            <a:r>
              <a:rPr lang="es-MX" sz="1400" dirty="0">
                <a:solidFill>
                  <a:srgbClr val="D23369"/>
                </a:solidFill>
                <a:latin typeface="Roboto" panose="020B0604020202020204" charset="0"/>
                <a:ea typeface="Roboto" panose="020B0604020202020204" charset="0"/>
                <a:cs typeface="Roboto" panose="020B0604020202020204" charset="0"/>
              </a:rPr>
              <a:t>():Método que ejecuta las instrucciones del servicio. Se llama solo si el servicio se inició con </a:t>
            </a:r>
            <a:r>
              <a:rPr lang="es-MX" sz="1400" dirty="0" err="1">
                <a:solidFill>
                  <a:srgbClr val="D23369"/>
                </a:solidFill>
                <a:latin typeface="Roboto" panose="020B0604020202020204" charset="0"/>
                <a:ea typeface="Roboto" panose="020B0604020202020204" charset="0"/>
                <a:cs typeface="Roboto" panose="020B0604020202020204" charset="0"/>
              </a:rPr>
              <a:t>startService</a:t>
            </a:r>
            <a:r>
              <a:rPr lang="es-MX" sz="1400" dirty="0" smtClean="0">
                <a:solidFill>
                  <a:srgbClr val="D23369"/>
                </a:solidFill>
                <a:latin typeface="Roboto" panose="020B0604020202020204" charset="0"/>
                <a:ea typeface="Roboto" panose="020B0604020202020204" charset="0"/>
                <a:cs typeface="Roboto" panose="020B0604020202020204" charset="0"/>
              </a:rPr>
              <a:t>().</a:t>
            </a:r>
            <a:endParaRPr lang="es-MX" sz="1400" dirty="0">
              <a:solidFill>
                <a:srgbClr val="D23369"/>
              </a:solidFill>
              <a:latin typeface="Roboto" panose="020B0604020202020204" charset="0"/>
              <a:ea typeface="Roboto" panose="020B0604020202020204" charset="0"/>
              <a:cs typeface="Roboto" panose="020B0604020202020204" charset="0"/>
            </a:endParaRPr>
          </a:p>
          <a:p>
            <a:pPr marL="298450" marR="12700" indent="-285750" algn="just">
              <a:lnSpc>
                <a:spcPct val="99700"/>
              </a:lnSpc>
              <a:buClr>
                <a:srgbClr val="FFFFFF"/>
              </a:buClr>
              <a:buFont typeface="Arial" panose="020B0604020202020204" pitchFamily="34" charset="0"/>
              <a:buChar char="•"/>
              <a:tabLst>
                <a:tab pos="294640" algn="l"/>
              </a:tabLst>
            </a:pPr>
            <a:r>
              <a:rPr lang="es-MX" sz="1400" dirty="0" err="1">
                <a:solidFill>
                  <a:srgbClr val="D23369"/>
                </a:solidFill>
                <a:latin typeface="Roboto" panose="020B0604020202020204" charset="0"/>
                <a:ea typeface="Roboto" panose="020B0604020202020204" charset="0"/>
                <a:cs typeface="Roboto" panose="020B0604020202020204" charset="0"/>
              </a:rPr>
              <a:t>onBind</a:t>
            </a:r>
            <a:r>
              <a:rPr lang="es-MX" sz="1400" dirty="0">
                <a:solidFill>
                  <a:srgbClr val="D23369"/>
                </a:solidFill>
                <a:latin typeface="Roboto" panose="020B0604020202020204" charset="0"/>
                <a:ea typeface="Roboto" panose="020B0604020202020204" charset="0"/>
                <a:cs typeface="Roboto" panose="020B0604020202020204" charset="0"/>
              </a:rPr>
              <a:t>(): Solo se ejecuta si el servicio fue ligado con </a:t>
            </a:r>
            <a:r>
              <a:rPr lang="es-MX" sz="1400" dirty="0" err="1">
                <a:solidFill>
                  <a:srgbClr val="D23369"/>
                </a:solidFill>
                <a:latin typeface="Roboto" panose="020B0604020202020204" charset="0"/>
                <a:ea typeface="Roboto" panose="020B0604020202020204" charset="0"/>
                <a:cs typeface="Roboto" panose="020B0604020202020204" charset="0"/>
              </a:rPr>
              <a:t>bindService</a:t>
            </a:r>
            <a:r>
              <a:rPr lang="es-MX" sz="1400" dirty="0">
                <a:solidFill>
                  <a:srgbClr val="D23369"/>
                </a:solidFill>
                <a:latin typeface="Roboto" panose="020B0604020202020204" charset="0"/>
                <a:ea typeface="Roboto" panose="020B0604020202020204" charset="0"/>
                <a:cs typeface="Roboto" panose="020B0604020202020204" charset="0"/>
              </a:rPr>
              <a:t>() por un componente. Retorna una interfaz Java de comunicación del tipo </a:t>
            </a:r>
            <a:r>
              <a:rPr lang="es-MX" sz="1400" dirty="0" err="1">
                <a:solidFill>
                  <a:srgbClr val="D23369"/>
                </a:solidFill>
                <a:latin typeface="Roboto" panose="020B0604020202020204" charset="0"/>
                <a:ea typeface="Roboto" panose="020B0604020202020204" charset="0"/>
                <a:cs typeface="Roboto" panose="020B0604020202020204" charset="0"/>
              </a:rPr>
              <a:t>IBinder</a:t>
            </a:r>
            <a:r>
              <a:rPr lang="es-MX" sz="1400" dirty="0">
                <a:solidFill>
                  <a:srgbClr val="D23369"/>
                </a:solidFill>
                <a:latin typeface="Roboto" panose="020B0604020202020204" charset="0"/>
                <a:ea typeface="Roboto" panose="020B0604020202020204" charset="0"/>
                <a:cs typeface="Roboto" panose="020B0604020202020204" charset="0"/>
              </a:rPr>
              <a:t>. Este método siempre debe llamarse, incluso dentro de los </a:t>
            </a:r>
            <a:r>
              <a:rPr lang="es-MX" sz="1400" dirty="0" err="1">
                <a:solidFill>
                  <a:srgbClr val="D23369"/>
                </a:solidFill>
                <a:latin typeface="Roboto" panose="020B0604020202020204" charset="0"/>
                <a:ea typeface="Roboto" panose="020B0604020202020204" charset="0"/>
                <a:cs typeface="Roboto" panose="020B0604020202020204" charset="0"/>
              </a:rPr>
              <a:t>started</a:t>
            </a:r>
            <a:r>
              <a:rPr lang="es-MX" sz="1400" dirty="0">
                <a:solidFill>
                  <a:srgbClr val="D23369"/>
                </a:solidFill>
                <a:latin typeface="Roboto" panose="020B0604020202020204" charset="0"/>
                <a:ea typeface="Roboto" panose="020B0604020202020204" charset="0"/>
                <a:cs typeface="Roboto" panose="020B0604020202020204" charset="0"/>
              </a:rPr>
              <a:t> </a:t>
            </a:r>
            <a:r>
              <a:rPr lang="es-MX" sz="1400" dirty="0" err="1">
                <a:solidFill>
                  <a:srgbClr val="D23369"/>
                </a:solidFill>
                <a:latin typeface="Roboto" panose="020B0604020202020204" charset="0"/>
                <a:ea typeface="Roboto" panose="020B0604020202020204" charset="0"/>
                <a:cs typeface="Roboto" panose="020B0604020202020204" charset="0"/>
              </a:rPr>
              <a:t>services</a:t>
            </a:r>
            <a:r>
              <a:rPr lang="es-MX" sz="1400" dirty="0">
                <a:solidFill>
                  <a:srgbClr val="D23369"/>
                </a:solidFill>
                <a:latin typeface="Roboto" panose="020B0604020202020204" charset="0"/>
                <a:ea typeface="Roboto" panose="020B0604020202020204" charset="0"/>
                <a:cs typeface="Roboto" panose="020B0604020202020204" charset="0"/>
              </a:rPr>
              <a:t>, los cuales retornan </a:t>
            </a:r>
            <a:r>
              <a:rPr lang="es-MX" sz="1400" dirty="0" err="1">
                <a:solidFill>
                  <a:srgbClr val="D23369"/>
                </a:solidFill>
                <a:latin typeface="Roboto" panose="020B0604020202020204" charset="0"/>
                <a:ea typeface="Roboto" panose="020B0604020202020204" charset="0"/>
                <a:cs typeface="Roboto" panose="020B0604020202020204" charset="0"/>
              </a:rPr>
              <a:t>null</a:t>
            </a:r>
            <a:r>
              <a:rPr lang="es-MX" sz="1400" dirty="0" smtClean="0">
                <a:solidFill>
                  <a:srgbClr val="D23369"/>
                </a:solidFill>
                <a:latin typeface="Roboto" panose="020B0604020202020204" charset="0"/>
                <a:ea typeface="Roboto" panose="020B0604020202020204" charset="0"/>
                <a:cs typeface="Roboto" panose="020B0604020202020204" charset="0"/>
              </a:rPr>
              <a:t>.</a:t>
            </a:r>
            <a:endParaRPr lang="es-MX" sz="1400" dirty="0">
              <a:solidFill>
                <a:srgbClr val="D23369"/>
              </a:solidFill>
              <a:latin typeface="Roboto" panose="020B0604020202020204" charset="0"/>
              <a:ea typeface="Roboto" panose="020B0604020202020204" charset="0"/>
              <a:cs typeface="Roboto" panose="020B0604020202020204" charset="0"/>
            </a:endParaRPr>
          </a:p>
          <a:p>
            <a:pPr marL="298450" marR="12700" indent="-285750" algn="just">
              <a:lnSpc>
                <a:spcPct val="99700"/>
              </a:lnSpc>
              <a:buClr>
                <a:srgbClr val="FFFFFF"/>
              </a:buClr>
              <a:buFont typeface="Arial" panose="020B0604020202020204" pitchFamily="34" charset="0"/>
              <a:buChar char="•"/>
              <a:tabLst>
                <a:tab pos="294640" algn="l"/>
              </a:tabLst>
            </a:pPr>
            <a:r>
              <a:rPr lang="es-MX" sz="1400" dirty="0" err="1">
                <a:solidFill>
                  <a:srgbClr val="D23369"/>
                </a:solidFill>
                <a:latin typeface="Roboto" panose="020B0604020202020204" charset="0"/>
                <a:ea typeface="Roboto" panose="020B0604020202020204" charset="0"/>
                <a:cs typeface="Roboto" panose="020B0604020202020204" charset="0"/>
              </a:rPr>
              <a:t>onDestroy</a:t>
            </a:r>
            <a:r>
              <a:rPr lang="es-MX" sz="1400" dirty="0">
                <a:solidFill>
                  <a:srgbClr val="D23369"/>
                </a:solidFill>
                <a:latin typeface="Roboto" panose="020B0604020202020204" charset="0"/>
                <a:ea typeface="Roboto" panose="020B0604020202020204" charset="0"/>
                <a:cs typeface="Roboto" panose="020B0604020202020204" charset="0"/>
              </a:rPr>
              <a:t>(): Se llama cuando el servicio está siendo destruido. Importantísi</a:t>
            </a:r>
            <a:r>
              <a:rPr lang="es-MX" sz="1400" dirty="0">
                <a:solidFill>
                  <a:schemeClr val="bg1"/>
                </a:solidFill>
                <a:latin typeface="Roboto" panose="020B0604020202020204" charset="0"/>
                <a:ea typeface="Roboto" panose="020B0604020202020204" charset="0"/>
                <a:cs typeface="Roboto" panose="020B0604020202020204" charset="0"/>
              </a:rPr>
              <a:t>mo que dentro de este</a:t>
            </a:r>
            <a:r>
              <a:rPr lang="es-MX" sz="1400" dirty="0">
                <a:solidFill>
                  <a:srgbClr val="D23369"/>
                </a:solidFill>
                <a:latin typeface="Roboto" panose="020B0604020202020204" charset="0"/>
                <a:ea typeface="Roboto" panose="020B0604020202020204" charset="0"/>
                <a:cs typeface="Roboto" panose="020B0604020202020204" charset="0"/>
              </a:rPr>
              <a:t> método detengas los hilos iniciados.</a:t>
            </a: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87741022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MX" dirty="0" smtClean="0"/>
              <a:t>Servicios Basados en Ubicación</a:t>
            </a:r>
            <a:endParaRPr lang="es-MX" dirty="0"/>
          </a:p>
        </p:txBody>
      </p:sp>
      <p:sp>
        <p:nvSpPr>
          <p:cNvPr id="4" name="object 7"/>
          <p:cNvSpPr txBox="1">
            <a:spLocks/>
          </p:cNvSpPr>
          <p:nvPr/>
        </p:nvSpPr>
        <p:spPr>
          <a:xfrm>
            <a:off x="7004186" y="4961349"/>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4145987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idx="2"/>
          </p:nvPr>
        </p:nvSpPr>
        <p:spPr>
          <a:xfrm>
            <a:off x="4939500" y="195309"/>
            <a:ext cx="3837000" cy="4651899"/>
          </a:xfrm>
        </p:spPr>
        <p:txBody>
          <a:bodyPr/>
          <a:lstStyle/>
          <a:p>
            <a:pPr algn="just"/>
            <a:r>
              <a:rPr lang="es-MX" sz="1200" b="1" dirty="0"/>
              <a:t>Modelo</a:t>
            </a:r>
          </a:p>
          <a:p>
            <a:pPr algn="just"/>
            <a:r>
              <a:rPr lang="es-MX" sz="1200" dirty="0"/>
              <a:t>Se encarga de los datos, generalmente (pero no obligatoriamente) consultando la base de datos. Actualizaciones, consultas, búsquedas, etc. todo eso va aquí, en el modelo. </a:t>
            </a:r>
          </a:p>
          <a:p>
            <a:pPr algn="just"/>
            <a:r>
              <a:rPr lang="es-MX" sz="1200" b="1" dirty="0"/>
              <a:t>Controlador</a:t>
            </a:r>
          </a:p>
          <a:p>
            <a:pPr algn="just"/>
            <a:r>
              <a:rPr lang="es-MX" sz="1200" dirty="0"/>
              <a:t>Se encarga de... controlar, recibe las órdenes del usuario y se encarga de solicitar los datos al modelo y de comunicárselos a la vista. </a:t>
            </a:r>
          </a:p>
          <a:p>
            <a:pPr algn="just"/>
            <a:r>
              <a:rPr lang="es-MX" sz="1200" b="1" dirty="0"/>
              <a:t>Vistas</a:t>
            </a:r>
          </a:p>
          <a:p>
            <a:pPr algn="just"/>
            <a:r>
              <a:rPr lang="es-MX" sz="1200" dirty="0"/>
              <a:t>Son la representación visual de los datos, todo lo que tenga que ver con la interfaz gráfica va aquí. Ni el modelo ni el controlador se preocupan de cómo se verán los datos, esa responsabilidad es </a:t>
            </a:r>
            <a:r>
              <a:rPr lang="es-MX" sz="1200" dirty="0" smtClean="0"/>
              <a:t>únicamente de la </a:t>
            </a:r>
            <a:r>
              <a:rPr lang="es-MX" sz="1200" dirty="0"/>
              <a:t>vista. </a:t>
            </a: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1" y="955823"/>
            <a:ext cx="4409673" cy="3429746"/>
          </a:xfrm>
          <a:prstGeom prst="rect">
            <a:avLst/>
          </a:prstGeom>
        </p:spPr>
      </p:pic>
      <p:sp>
        <p:nvSpPr>
          <p:cNvPr id="6" name="Título 1"/>
          <p:cNvSpPr>
            <a:spLocks noGrp="1"/>
          </p:cNvSpPr>
          <p:nvPr>
            <p:ph type="title"/>
          </p:nvPr>
        </p:nvSpPr>
        <p:spPr>
          <a:xfrm>
            <a:off x="134146" y="348023"/>
            <a:ext cx="8520599" cy="607800"/>
          </a:xfrm>
        </p:spPr>
        <p:txBody>
          <a:bodyPr/>
          <a:lstStyle/>
          <a:p>
            <a:pPr algn="l"/>
            <a:r>
              <a:rPr lang="es-MX" dirty="0" smtClean="0"/>
              <a:t>Android MVC</a:t>
            </a:r>
            <a:endParaRPr lang="es-MX" dirty="0"/>
          </a:p>
        </p:txBody>
      </p:sp>
      <p:sp>
        <p:nvSpPr>
          <p:cNvPr id="7"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05450518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Servicios Basados en Ubicación </a:t>
            </a:r>
            <a:endParaRPr lang="es-MX" dirty="0"/>
          </a:p>
        </p:txBody>
      </p:sp>
      <p:sp>
        <p:nvSpPr>
          <p:cNvPr id="3" name="Marcador de texto 2"/>
          <p:cNvSpPr>
            <a:spLocks noGrp="1"/>
          </p:cNvSpPr>
          <p:nvPr>
            <p:ph type="body" idx="1"/>
          </p:nvPr>
        </p:nvSpPr>
        <p:spPr/>
        <p:txBody>
          <a:bodyPr/>
          <a:lstStyle/>
          <a:p>
            <a:pPr algn="just"/>
            <a:r>
              <a:rPr lang="es-MX" sz="1600" dirty="0">
                <a:solidFill>
                  <a:srgbClr val="D23369"/>
                </a:solidFill>
              </a:rPr>
              <a:t>La localización geográfica en Android es uno de esos servicios que, a pesar de requerir poco código para ponerlos en marcha, no son para nada intuitivos ni fáciles de llegar a comprender por completo. Y esto no es debido al diseño de la plataforma Android en sí, sino a la propia naturaleza de este tipo de servicios. Por un lado, existen multitud de formas de obtener la localización de un dispositivo móvil, aunque la más conocida y popular es la localización por GPS, también es posible obtener la posición de un dispositivo por ejemplo a través de las antenas de telefonía móvil o mediante puntos de acceso </a:t>
            </a:r>
            <a:r>
              <a:rPr lang="es-MX" sz="1600" dirty="0" err="1">
                <a:solidFill>
                  <a:srgbClr val="D23369"/>
                </a:solidFill>
              </a:rPr>
              <a:t>Wi</a:t>
            </a:r>
            <a:r>
              <a:rPr lang="es-MX" sz="1600" dirty="0">
                <a:solidFill>
                  <a:srgbClr val="D23369"/>
                </a:solidFill>
              </a:rPr>
              <a:t>-Fi cercanos, y todos cada uno de estos mecanismos tiene una precisión, velocidad y consumo de recursos distinto. </a:t>
            </a:r>
          </a:p>
          <a:p>
            <a:pPr algn="just"/>
            <a:r>
              <a:rPr lang="es-MX" sz="1600" dirty="0">
                <a:solidFill>
                  <a:srgbClr val="D23369"/>
                </a:solidFill>
              </a:rPr>
              <a:t>Por otro lado, el modo de funcionamiento de cada uno de estos mecan</a:t>
            </a:r>
            <a:r>
              <a:rPr lang="es-MX" sz="1600" dirty="0">
                <a:solidFill>
                  <a:schemeClr val="bg1"/>
                </a:solidFill>
              </a:rPr>
              <a:t>ismos hace que su </a:t>
            </a:r>
            <a:r>
              <a:rPr lang="es-MX" sz="1600" dirty="0">
                <a:solidFill>
                  <a:srgbClr val="D23369"/>
                </a:solidFill>
              </a:rPr>
              <a:t>utilización desde nuestro código no sea todo lo directa e intuitiva qu</a:t>
            </a:r>
            <a:r>
              <a:rPr lang="es-MX" sz="1600" dirty="0">
                <a:solidFill>
                  <a:schemeClr val="bg1"/>
                </a:solidFill>
              </a:rPr>
              <a:t>e se desearía. </a:t>
            </a:r>
          </a:p>
          <a:p>
            <a:endParaRPr lang="es-MX" dirty="0">
              <a:solidFill>
                <a:schemeClr val="bg1"/>
              </a:solidFill>
            </a:endParaRPr>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32445878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Locations</a:t>
            </a:r>
            <a:r>
              <a:rPr lang="es-MX" dirty="0" smtClean="0"/>
              <a:t> </a:t>
            </a:r>
            <a:r>
              <a:rPr lang="es-MX" dirty="0" err="1" smtClean="0"/>
              <a:t>Providers</a:t>
            </a:r>
            <a:endParaRPr lang="es-MX" dirty="0"/>
          </a:p>
        </p:txBody>
      </p:sp>
      <p:sp>
        <p:nvSpPr>
          <p:cNvPr id="3" name="Marcador de texto 2"/>
          <p:cNvSpPr>
            <a:spLocks noGrp="1"/>
          </p:cNvSpPr>
          <p:nvPr>
            <p:ph type="body" idx="1"/>
          </p:nvPr>
        </p:nvSpPr>
        <p:spPr/>
        <p:txBody>
          <a:bodyPr/>
          <a:lstStyle/>
          <a:p>
            <a:pPr algn="just"/>
            <a:r>
              <a:rPr lang="es-MX" sz="1600" dirty="0">
                <a:solidFill>
                  <a:srgbClr val="D23369"/>
                </a:solidFill>
              </a:rPr>
              <a:t>Lo primero que debe conocer una aplicación que necesite obtener la localización geográfica es qué mecanismos de localización (proveedores de localización, o </a:t>
            </a:r>
            <a:r>
              <a:rPr lang="es-MX" sz="1600" i="1" dirty="0" err="1">
                <a:solidFill>
                  <a:srgbClr val="D23369"/>
                </a:solidFill>
              </a:rPr>
              <a:t>location</a:t>
            </a:r>
            <a:r>
              <a:rPr lang="es-MX" sz="1600" i="1" dirty="0">
                <a:solidFill>
                  <a:srgbClr val="D23369"/>
                </a:solidFill>
              </a:rPr>
              <a:t> </a:t>
            </a:r>
            <a:r>
              <a:rPr lang="es-MX" sz="1600" i="1" dirty="0" err="1">
                <a:solidFill>
                  <a:srgbClr val="D23369"/>
                </a:solidFill>
              </a:rPr>
              <a:t>providers</a:t>
            </a:r>
            <a:r>
              <a:rPr lang="es-MX" sz="1600" dirty="0">
                <a:solidFill>
                  <a:srgbClr val="D23369"/>
                </a:solidFill>
              </a:rPr>
              <a:t>) tiene disponibles en el dispositivo. Como ya hemos comentado, los más comunes serán el GPS y la localización mediante la red de telefonía, pero podrían existir otros según el tipo de dispositivo.</a:t>
            </a:r>
          </a:p>
          <a:p>
            <a:pPr algn="just"/>
            <a:r>
              <a:rPr lang="es-MX" sz="1600" dirty="0">
                <a:solidFill>
                  <a:srgbClr val="D23369"/>
                </a:solidFill>
              </a:rPr>
              <a:t>La forma más sencilla de saber los proveedores disponibles en el dispositivo es mediante una llamada al método </a:t>
            </a:r>
            <a:r>
              <a:rPr lang="es-MX" sz="1600" dirty="0" err="1">
                <a:solidFill>
                  <a:srgbClr val="D23369"/>
                </a:solidFill>
              </a:rPr>
              <a:t>getAllProviders</a:t>
            </a:r>
            <a:r>
              <a:rPr lang="es-MX" sz="1600" dirty="0">
                <a:solidFill>
                  <a:srgbClr val="D23369"/>
                </a:solidFill>
              </a:rPr>
              <a:t>() de la clase </a:t>
            </a:r>
            <a:r>
              <a:rPr lang="es-MX" sz="1600" dirty="0" err="1">
                <a:solidFill>
                  <a:srgbClr val="D23369"/>
                </a:solidFill>
              </a:rPr>
              <a:t>LocationManager</a:t>
            </a:r>
            <a:r>
              <a:rPr lang="es-MX" sz="1600" dirty="0">
                <a:solidFill>
                  <a:srgbClr val="D23369"/>
                </a:solidFill>
              </a:rPr>
              <a:t>, clase principal en la que nos basaremos siempre a la hora de utilizar la API de localización de Android. Para ello, obtendremos una referencia al </a:t>
            </a:r>
            <a:r>
              <a:rPr lang="es-MX" sz="1600" i="1" dirty="0" err="1">
                <a:solidFill>
                  <a:srgbClr val="D23369"/>
                </a:solidFill>
              </a:rPr>
              <a:t>location</a:t>
            </a:r>
            <a:r>
              <a:rPr lang="es-MX" sz="1600" i="1" dirty="0">
                <a:solidFill>
                  <a:srgbClr val="D23369"/>
                </a:solidFill>
              </a:rPr>
              <a:t> manager</a:t>
            </a:r>
            <a:r>
              <a:rPr lang="es-MX" sz="1600" dirty="0">
                <a:solidFill>
                  <a:srgbClr val="D23369"/>
                </a:solidFill>
              </a:rPr>
              <a:t> </a:t>
            </a:r>
            <a:r>
              <a:rPr lang="es-MX" sz="1600" dirty="0">
                <a:solidFill>
                  <a:schemeClr val="bg1"/>
                </a:solidFill>
              </a:rPr>
              <a:t>llamando a</a:t>
            </a:r>
            <a:r>
              <a:rPr lang="es-MX" sz="1600" b="1" dirty="0">
                <a:solidFill>
                  <a:schemeClr val="bg1"/>
                </a:solidFill>
              </a:rPr>
              <a:t> </a:t>
            </a:r>
            <a:r>
              <a:rPr lang="es-MX" sz="1600" dirty="0" err="1">
                <a:solidFill>
                  <a:srgbClr val="D23369"/>
                </a:solidFill>
              </a:rPr>
              <a:t>getSystemService</a:t>
            </a:r>
            <a:r>
              <a:rPr lang="es-MX" sz="1600" dirty="0">
                <a:solidFill>
                  <a:srgbClr val="D23369"/>
                </a:solidFill>
              </a:rPr>
              <a:t>(LOCATION_SERVICE), y posteriormente obtendr</a:t>
            </a:r>
            <a:r>
              <a:rPr lang="es-MX" sz="1600" dirty="0">
                <a:solidFill>
                  <a:schemeClr val="bg1"/>
                </a:solidFill>
              </a:rPr>
              <a:t>emos la lista de</a:t>
            </a:r>
            <a:r>
              <a:rPr lang="es-MX" sz="1600" dirty="0">
                <a:solidFill>
                  <a:srgbClr val="D23369"/>
                </a:solidFill>
              </a:rPr>
              <a:t> proveedores mediante el método citado para obtener la list</a:t>
            </a:r>
            <a:r>
              <a:rPr lang="es-MX" sz="1600" dirty="0">
                <a:solidFill>
                  <a:schemeClr val="bg1"/>
                </a:solidFill>
              </a:rPr>
              <a:t>a de nombres de los</a:t>
            </a:r>
            <a:r>
              <a:rPr lang="es-MX" sz="1600" dirty="0">
                <a:solidFill>
                  <a:srgbClr val="D23369"/>
                </a:solidFill>
              </a:rPr>
              <a:t> proveedores:</a:t>
            </a:r>
          </a:p>
          <a:p>
            <a:pPr algn="just"/>
            <a:endParaRPr lang="es-MX" sz="1600" dirty="0">
              <a:solidFill>
                <a:srgbClr val="D23369"/>
              </a:solidFill>
            </a:endParaRP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41981378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2750" y="802500"/>
            <a:ext cx="3542283" cy="3538499"/>
          </a:xfrm>
          <a:prstGeom prst="rect">
            <a:avLst/>
          </a:prstGeom>
        </p:spPr>
      </p:pic>
      <p:sp>
        <p:nvSpPr>
          <p:cNvPr id="5" name="Shape 52"/>
          <p:cNvSpPr txBox="1">
            <a:spLocks/>
          </p:cNvSpPr>
          <p:nvPr/>
        </p:nvSpPr>
        <p:spPr>
          <a:xfrm>
            <a:off x="0" y="1"/>
            <a:ext cx="2543503" cy="5143500"/>
          </a:xfrm>
          <a:prstGeom prst="rect">
            <a:avLst/>
          </a:prstGeom>
          <a:solidFill>
            <a:srgbClr val="FFFFFF"/>
          </a:solid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accent1"/>
              </a:buClr>
              <a:buSzPct val="100000"/>
              <a:buFont typeface="Amatic SC"/>
              <a:buNone/>
              <a:defRPr sz="4800" b="1" i="0" u="none" strike="noStrike" cap="none" baseline="0">
                <a:solidFill>
                  <a:schemeClr val="accent1"/>
                </a:solidFill>
                <a:latin typeface="Amatic SC"/>
                <a:ea typeface="Amatic SC"/>
                <a:cs typeface="Amatic SC"/>
                <a:sym typeface="Amatic SC"/>
                <a:rtl val="0"/>
              </a:defRPr>
            </a:lvl1pPr>
            <a:lvl2pPr algn="ctr">
              <a:spcBef>
                <a:spcPts val="0"/>
              </a:spcBef>
              <a:buClr>
                <a:schemeClr val="accent1"/>
              </a:buClr>
              <a:buSzPct val="100000"/>
              <a:buFont typeface="Amatic SC"/>
              <a:buNone/>
              <a:defRPr sz="4800" b="1">
                <a:solidFill>
                  <a:schemeClr val="accent1"/>
                </a:solidFill>
                <a:latin typeface="Amatic SC"/>
                <a:ea typeface="Amatic SC"/>
                <a:cs typeface="Amatic SC"/>
                <a:sym typeface="Amatic SC"/>
              </a:defRPr>
            </a:lvl2pPr>
            <a:lvl3pPr algn="ctr">
              <a:spcBef>
                <a:spcPts val="0"/>
              </a:spcBef>
              <a:buClr>
                <a:schemeClr val="accent1"/>
              </a:buClr>
              <a:buSzPct val="100000"/>
              <a:buFont typeface="Amatic SC"/>
              <a:buNone/>
              <a:defRPr sz="4800" b="1">
                <a:solidFill>
                  <a:schemeClr val="accent1"/>
                </a:solidFill>
                <a:latin typeface="Amatic SC"/>
                <a:ea typeface="Amatic SC"/>
                <a:cs typeface="Amatic SC"/>
                <a:sym typeface="Amatic SC"/>
              </a:defRPr>
            </a:lvl3pPr>
            <a:lvl4pPr algn="ctr">
              <a:spcBef>
                <a:spcPts val="0"/>
              </a:spcBef>
              <a:buClr>
                <a:schemeClr val="accent1"/>
              </a:buClr>
              <a:buSzPct val="100000"/>
              <a:buFont typeface="Amatic SC"/>
              <a:buNone/>
              <a:defRPr sz="4800" b="1">
                <a:solidFill>
                  <a:schemeClr val="accent1"/>
                </a:solidFill>
                <a:latin typeface="Amatic SC"/>
                <a:ea typeface="Amatic SC"/>
                <a:cs typeface="Amatic SC"/>
                <a:sym typeface="Amatic SC"/>
              </a:defRPr>
            </a:lvl4pPr>
            <a:lvl5pPr algn="ctr">
              <a:spcBef>
                <a:spcPts val="0"/>
              </a:spcBef>
              <a:buClr>
                <a:schemeClr val="accent1"/>
              </a:buClr>
              <a:buSzPct val="100000"/>
              <a:buFont typeface="Amatic SC"/>
              <a:buNone/>
              <a:defRPr sz="4800" b="1">
                <a:solidFill>
                  <a:schemeClr val="accent1"/>
                </a:solidFill>
                <a:latin typeface="Amatic SC"/>
                <a:ea typeface="Amatic SC"/>
                <a:cs typeface="Amatic SC"/>
                <a:sym typeface="Amatic SC"/>
              </a:defRPr>
            </a:lvl5pPr>
            <a:lvl6pPr algn="ctr">
              <a:spcBef>
                <a:spcPts val="0"/>
              </a:spcBef>
              <a:buClr>
                <a:schemeClr val="accent1"/>
              </a:buClr>
              <a:buSzPct val="100000"/>
              <a:buFont typeface="Amatic SC"/>
              <a:buNone/>
              <a:defRPr sz="4800" b="1">
                <a:solidFill>
                  <a:schemeClr val="accent1"/>
                </a:solidFill>
                <a:latin typeface="Amatic SC"/>
                <a:ea typeface="Amatic SC"/>
                <a:cs typeface="Amatic SC"/>
                <a:sym typeface="Amatic SC"/>
              </a:defRPr>
            </a:lvl6pPr>
            <a:lvl7pPr algn="ctr">
              <a:spcBef>
                <a:spcPts val="0"/>
              </a:spcBef>
              <a:buClr>
                <a:schemeClr val="accent1"/>
              </a:buClr>
              <a:buSzPct val="100000"/>
              <a:buFont typeface="Amatic SC"/>
              <a:buNone/>
              <a:defRPr sz="4800" b="1">
                <a:solidFill>
                  <a:schemeClr val="accent1"/>
                </a:solidFill>
                <a:latin typeface="Amatic SC"/>
                <a:ea typeface="Amatic SC"/>
                <a:cs typeface="Amatic SC"/>
                <a:sym typeface="Amatic SC"/>
              </a:defRPr>
            </a:lvl7pPr>
            <a:lvl8pPr algn="ctr">
              <a:spcBef>
                <a:spcPts val="0"/>
              </a:spcBef>
              <a:buClr>
                <a:schemeClr val="accent1"/>
              </a:buClr>
              <a:buSzPct val="100000"/>
              <a:buFont typeface="Amatic SC"/>
              <a:buNone/>
              <a:defRPr sz="4800" b="1">
                <a:solidFill>
                  <a:schemeClr val="accent1"/>
                </a:solidFill>
                <a:latin typeface="Amatic SC"/>
                <a:ea typeface="Amatic SC"/>
                <a:cs typeface="Amatic SC"/>
                <a:sym typeface="Amatic SC"/>
              </a:defRPr>
            </a:lvl8pPr>
            <a:lvl9pPr algn="ctr">
              <a:spcBef>
                <a:spcPts val="0"/>
              </a:spcBef>
              <a:buClr>
                <a:schemeClr val="accent1"/>
              </a:buClr>
              <a:buSzPct val="100000"/>
              <a:buFont typeface="Amatic SC"/>
              <a:buNone/>
              <a:defRPr sz="4800" b="1">
                <a:solidFill>
                  <a:schemeClr val="accent1"/>
                </a:solidFill>
                <a:latin typeface="Amatic SC"/>
                <a:ea typeface="Amatic SC"/>
                <a:cs typeface="Amatic SC"/>
                <a:sym typeface="Amatic SC"/>
              </a:defRPr>
            </a:lvl9pPr>
          </a:lstStyle>
          <a:p>
            <a:r>
              <a:rPr lang="en-GB" sz="1800" dirty="0" smtClean="0"/>
              <a:t>Fernanda Ochoa</a:t>
            </a:r>
          </a:p>
          <a:p>
            <a:r>
              <a:rPr lang="en-GB" sz="1800" dirty="0" err="1" smtClean="0"/>
              <a:t>Ing</a:t>
            </a:r>
            <a:r>
              <a:rPr lang="en-GB" sz="1800" dirty="0" smtClean="0"/>
              <a:t>. </a:t>
            </a:r>
            <a:r>
              <a:rPr lang="en-GB" sz="1800" dirty="0" err="1" smtClean="0"/>
              <a:t>En</a:t>
            </a:r>
            <a:r>
              <a:rPr lang="en-GB" sz="1800" dirty="0" smtClean="0"/>
              <a:t> </a:t>
            </a:r>
            <a:r>
              <a:rPr lang="en-GB" sz="1800" dirty="0" err="1"/>
              <a:t>T</a:t>
            </a:r>
            <a:r>
              <a:rPr lang="en-GB" sz="1800" dirty="0" err="1" smtClean="0"/>
              <a:t>ecnologías</a:t>
            </a:r>
            <a:r>
              <a:rPr lang="en-GB" sz="1800" dirty="0" smtClean="0"/>
              <a:t> de la </a:t>
            </a:r>
            <a:r>
              <a:rPr lang="en-GB" sz="1800" dirty="0" err="1"/>
              <a:t>I</a:t>
            </a:r>
            <a:r>
              <a:rPr lang="en-GB" sz="1800" dirty="0" err="1" smtClean="0"/>
              <a:t>nformación</a:t>
            </a:r>
            <a:r>
              <a:rPr lang="en-GB" sz="1800" dirty="0" smtClean="0"/>
              <a:t> y </a:t>
            </a:r>
            <a:r>
              <a:rPr lang="en-GB" sz="1800" dirty="0" err="1"/>
              <a:t>C</a:t>
            </a:r>
            <a:r>
              <a:rPr lang="en-GB" sz="1800" dirty="0" err="1" smtClean="0"/>
              <a:t>omunicaciones</a:t>
            </a:r>
            <a:r>
              <a:rPr lang="en-GB" sz="1800" dirty="0" smtClean="0"/>
              <a:t>, esp. </a:t>
            </a:r>
            <a:r>
              <a:rPr lang="en-GB" sz="1800" dirty="0" err="1"/>
              <a:t>D</a:t>
            </a:r>
            <a:r>
              <a:rPr lang="en-GB" sz="1800" dirty="0" err="1" smtClean="0"/>
              <a:t>esarrollo</a:t>
            </a:r>
            <a:r>
              <a:rPr lang="en-GB" sz="1800" dirty="0" smtClean="0"/>
              <a:t> de software.</a:t>
            </a:r>
          </a:p>
          <a:p>
            <a:r>
              <a:rPr lang="en-GB" sz="1800" dirty="0" smtClean="0"/>
              <a:t>Windows developer for IoT USA</a:t>
            </a:r>
          </a:p>
          <a:p>
            <a:r>
              <a:rPr lang="en-GB" sz="1800" dirty="0" smtClean="0"/>
              <a:t>Microsoft student partner ninja</a:t>
            </a:r>
          </a:p>
          <a:p>
            <a:r>
              <a:rPr lang="en-GB" sz="1800" dirty="0" smtClean="0"/>
              <a:t>Android Certified Application </a:t>
            </a:r>
            <a:r>
              <a:rPr lang="en-GB" sz="1800" dirty="0"/>
              <a:t>D</a:t>
            </a:r>
            <a:r>
              <a:rPr lang="en-GB" sz="1800" dirty="0" smtClean="0"/>
              <a:t>eveloper</a:t>
            </a:r>
          </a:p>
          <a:p>
            <a:r>
              <a:rPr lang="en-GB" sz="1800" dirty="0" err="1" smtClean="0"/>
              <a:t>Cinta</a:t>
            </a:r>
            <a:r>
              <a:rPr lang="en-GB" sz="1800" dirty="0" smtClean="0"/>
              <a:t> </a:t>
            </a:r>
            <a:r>
              <a:rPr lang="en-GB" sz="1800" dirty="0" err="1"/>
              <a:t>N</a:t>
            </a:r>
            <a:r>
              <a:rPr lang="en-GB" sz="1800" dirty="0" err="1" smtClean="0"/>
              <a:t>egra</a:t>
            </a:r>
            <a:r>
              <a:rPr lang="en-GB" sz="1800" dirty="0" smtClean="0"/>
              <a:t> </a:t>
            </a:r>
            <a:r>
              <a:rPr lang="en-GB" sz="1800" dirty="0" err="1" smtClean="0"/>
              <a:t>en</a:t>
            </a:r>
            <a:r>
              <a:rPr lang="en-GB" sz="1800" dirty="0" smtClean="0"/>
              <a:t> Android by </a:t>
            </a:r>
            <a:r>
              <a:rPr lang="en-GB" sz="1800" dirty="0" err="1" smtClean="0"/>
              <a:t>dev.f</a:t>
            </a:r>
            <a:endParaRPr lang="en-GB" sz="1800" dirty="0" smtClean="0"/>
          </a:p>
          <a:p>
            <a:endParaRPr lang="en-GB" sz="1800" dirty="0"/>
          </a:p>
        </p:txBody>
      </p:sp>
      <p:sp>
        <p:nvSpPr>
          <p:cNvPr id="6" name="Shape 52"/>
          <p:cNvSpPr txBox="1">
            <a:spLocks/>
          </p:cNvSpPr>
          <p:nvPr/>
        </p:nvSpPr>
        <p:spPr>
          <a:xfrm>
            <a:off x="6600496" y="-1"/>
            <a:ext cx="2543503" cy="5143500"/>
          </a:xfrm>
          <a:prstGeom prst="rect">
            <a:avLst/>
          </a:prstGeom>
          <a:solidFill>
            <a:srgbClr val="FFFFFF"/>
          </a:solid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accent1"/>
              </a:buClr>
              <a:buSzPct val="100000"/>
              <a:buFont typeface="Amatic SC"/>
              <a:buNone/>
              <a:defRPr sz="4800" b="1" i="0" u="none" strike="noStrike" cap="none" baseline="0">
                <a:solidFill>
                  <a:schemeClr val="accent1"/>
                </a:solidFill>
                <a:latin typeface="Amatic SC"/>
                <a:ea typeface="Amatic SC"/>
                <a:cs typeface="Amatic SC"/>
                <a:sym typeface="Amatic SC"/>
                <a:rtl val="0"/>
              </a:defRPr>
            </a:lvl1pPr>
            <a:lvl2pPr algn="ctr">
              <a:spcBef>
                <a:spcPts val="0"/>
              </a:spcBef>
              <a:buClr>
                <a:schemeClr val="accent1"/>
              </a:buClr>
              <a:buSzPct val="100000"/>
              <a:buFont typeface="Amatic SC"/>
              <a:buNone/>
              <a:defRPr sz="4800" b="1">
                <a:solidFill>
                  <a:schemeClr val="accent1"/>
                </a:solidFill>
                <a:latin typeface="Amatic SC"/>
                <a:ea typeface="Amatic SC"/>
                <a:cs typeface="Amatic SC"/>
                <a:sym typeface="Amatic SC"/>
              </a:defRPr>
            </a:lvl2pPr>
            <a:lvl3pPr algn="ctr">
              <a:spcBef>
                <a:spcPts val="0"/>
              </a:spcBef>
              <a:buClr>
                <a:schemeClr val="accent1"/>
              </a:buClr>
              <a:buSzPct val="100000"/>
              <a:buFont typeface="Amatic SC"/>
              <a:buNone/>
              <a:defRPr sz="4800" b="1">
                <a:solidFill>
                  <a:schemeClr val="accent1"/>
                </a:solidFill>
                <a:latin typeface="Amatic SC"/>
                <a:ea typeface="Amatic SC"/>
                <a:cs typeface="Amatic SC"/>
                <a:sym typeface="Amatic SC"/>
              </a:defRPr>
            </a:lvl3pPr>
            <a:lvl4pPr algn="ctr">
              <a:spcBef>
                <a:spcPts val="0"/>
              </a:spcBef>
              <a:buClr>
                <a:schemeClr val="accent1"/>
              </a:buClr>
              <a:buSzPct val="100000"/>
              <a:buFont typeface="Amatic SC"/>
              <a:buNone/>
              <a:defRPr sz="4800" b="1">
                <a:solidFill>
                  <a:schemeClr val="accent1"/>
                </a:solidFill>
                <a:latin typeface="Amatic SC"/>
                <a:ea typeface="Amatic SC"/>
                <a:cs typeface="Amatic SC"/>
                <a:sym typeface="Amatic SC"/>
              </a:defRPr>
            </a:lvl4pPr>
            <a:lvl5pPr algn="ctr">
              <a:spcBef>
                <a:spcPts val="0"/>
              </a:spcBef>
              <a:buClr>
                <a:schemeClr val="accent1"/>
              </a:buClr>
              <a:buSzPct val="100000"/>
              <a:buFont typeface="Amatic SC"/>
              <a:buNone/>
              <a:defRPr sz="4800" b="1">
                <a:solidFill>
                  <a:schemeClr val="accent1"/>
                </a:solidFill>
                <a:latin typeface="Amatic SC"/>
                <a:ea typeface="Amatic SC"/>
                <a:cs typeface="Amatic SC"/>
                <a:sym typeface="Amatic SC"/>
              </a:defRPr>
            </a:lvl5pPr>
            <a:lvl6pPr algn="ctr">
              <a:spcBef>
                <a:spcPts val="0"/>
              </a:spcBef>
              <a:buClr>
                <a:schemeClr val="accent1"/>
              </a:buClr>
              <a:buSzPct val="100000"/>
              <a:buFont typeface="Amatic SC"/>
              <a:buNone/>
              <a:defRPr sz="4800" b="1">
                <a:solidFill>
                  <a:schemeClr val="accent1"/>
                </a:solidFill>
                <a:latin typeface="Amatic SC"/>
                <a:ea typeface="Amatic SC"/>
                <a:cs typeface="Amatic SC"/>
                <a:sym typeface="Amatic SC"/>
              </a:defRPr>
            </a:lvl6pPr>
            <a:lvl7pPr algn="ctr">
              <a:spcBef>
                <a:spcPts val="0"/>
              </a:spcBef>
              <a:buClr>
                <a:schemeClr val="accent1"/>
              </a:buClr>
              <a:buSzPct val="100000"/>
              <a:buFont typeface="Amatic SC"/>
              <a:buNone/>
              <a:defRPr sz="4800" b="1">
                <a:solidFill>
                  <a:schemeClr val="accent1"/>
                </a:solidFill>
                <a:latin typeface="Amatic SC"/>
                <a:ea typeface="Amatic SC"/>
                <a:cs typeface="Amatic SC"/>
                <a:sym typeface="Amatic SC"/>
              </a:defRPr>
            </a:lvl7pPr>
            <a:lvl8pPr algn="ctr">
              <a:spcBef>
                <a:spcPts val="0"/>
              </a:spcBef>
              <a:buClr>
                <a:schemeClr val="accent1"/>
              </a:buClr>
              <a:buSzPct val="100000"/>
              <a:buFont typeface="Amatic SC"/>
              <a:buNone/>
              <a:defRPr sz="4800" b="1">
                <a:solidFill>
                  <a:schemeClr val="accent1"/>
                </a:solidFill>
                <a:latin typeface="Amatic SC"/>
                <a:ea typeface="Amatic SC"/>
                <a:cs typeface="Amatic SC"/>
                <a:sym typeface="Amatic SC"/>
              </a:defRPr>
            </a:lvl8pPr>
            <a:lvl9pPr algn="ctr">
              <a:spcBef>
                <a:spcPts val="0"/>
              </a:spcBef>
              <a:buClr>
                <a:schemeClr val="accent1"/>
              </a:buClr>
              <a:buSzPct val="100000"/>
              <a:buFont typeface="Amatic SC"/>
              <a:buNone/>
              <a:defRPr sz="4800" b="1">
                <a:solidFill>
                  <a:schemeClr val="accent1"/>
                </a:solidFill>
                <a:latin typeface="Amatic SC"/>
                <a:ea typeface="Amatic SC"/>
                <a:cs typeface="Amatic SC"/>
                <a:sym typeface="Amatic SC"/>
              </a:defRPr>
            </a:lvl9pPr>
          </a:lstStyle>
          <a:p>
            <a:r>
              <a:rPr lang="en-GB" sz="1800" dirty="0" smtClean="0"/>
              <a:t>Fernanda Ochoa</a:t>
            </a:r>
          </a:p>
          <a:p>
            <a:r>
              <a:rPr lang="en-GB" sz="1800" dirty="0" err="1" smtClean="0"/>
              <a:t>Cto</a:t>
            </a:r>
            <a:r>
              <a:rPr lang="en-GB" sz="1800" dirty="0" smtClean="0"/>
              <a:t> </a:t>
            </a:r>
            <a:r>
              <a:rPr lang="en-GB" sz="1800" dirty="0" err="1"/>
              <a:t>N</a:t>
            </a:r>
            <a:r>
              <a:rPr lang="en-GB" sz="1800" dirty="0" err="1" smtClean="0"/>
              <a:t>injaweb</a:t>
            </a:r>
            <a:r>
              <a:rPr lang="en-GB" sz="1800" dirty="0" smtClean="0"/>
              <a:t> </a:t>
            </a:r>
            <a:r>
              <a:rPr lang="en-GB" sz="1800" dirty="0" err="1"/>
              <a:t>L</a:t>
            </a:r>
            <a:r>
              <a:rPr lang="en-GB" sz="1800" dirty="0" err="1" smtClean="0"/>
              <a:t>atam</a:t>
            </a:r>
            <a:endParaRPr lang="en-GB" sz="1800" dirty="0" smtClean="0"/>
          </a:p>
          <a:p>
            <a:r>
              <a:rPr lang="en-GB" sz="1800" dirty="0" err="1" smtClean="0"/>
              <a:t>Rp</a:t>
            </a:r>
            <a:r>
              <a:rPr lang="en-GB" sz="1800" dirty="0" smtClean="0"/>
              <a:t> </a:t>
            </a:r>
            <a:r>
              <a:rPr lang="en-GB" sz="1800" dirty="0" err="1"/>
              <a:t>C</a:t>
            </a:r>
            <a:r>
              <a:rPr lang="en-GB" sz="1800" dirty="0" err="1" smtClean="0"/>
              <a:t>odigo</a:t>
            </a:r>
            <a:r>
              <a:rPr lang="en-GB" sz="1800" dirty="0" smtClean="0"/>
              <a:t> </a:t>
            </a:r>
            <a:r>
              <a:rPr lang="en-GB" sz="1800" dirty="0" err="1"/>
              <a:t>F</a:t>
            </a:r>
            <a:r>
              <a:rPr lang="en-GB" sz="1800" dirty="0" err="1" smtClean="0"/>
              <a:t>acilito</a:t>
            </a:r>
            <a:endParaRPr lang="en-GB" sz="1800" dirty="0" smtClean="0"/>
          </a:p>
          <a:p>
            <a:r>
              <a:rPr lang="en-GB" sz="1800" dirty="0" smtClean="0"/>
              <a:t>G3ekarmy</a:t>
            </a:r>
          </a:p>
          <a:p>
            <a:r>
              <a:rPr lang="en-GB" sz="1800" dirty="0" err="1" smtClean="0"/>
              <a:t>Embajadora</a:t>
            </a:r>
            <a:r>
              <a:rPr lang="en-GB" sz="1800" dirty="0" smtClean="0"/>
              <a:t> de </a:t>
            </a:r>
            <a:r>
              <a:rPr lang="en-GB" sz="1800" dirty="0" err="1" smtClean="0"/>
              <a:t>Comunidades</a:t>
            </a:r>
            <a:r>
              <a:rPr lang="en-GB" sz="1800" dirty="0" smtClean="0"/>
              <a:t> de Developers de Campus Party</a:t>
            </a:r>
          </a:p>
          <a:p>
            <a:endParaRPr lang="en-GB" sz="1800" dirty="0"/>
          </a:p>
        </p:txBody>
      </p:sp>
    </p:spTree>
    <p:extLst>
      <p:ext uri="{BB962C8B-B14F-4D97-AF65-F5344CB8AC3E}">
        <p14:creationId xmlns:p14="http://schemas.microsoft.com/office/powerpoint/2010/main" val="20534492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Consideraciones Previas</a:t>
            </a:r>
            <a:endParaRPr lang="es-MX" dirty="0"/>
          </a:p>
        </p:txBody>
      </p:sp>
      <p:sp>
        <p:nvSpPr>
          <p:cNvPr id="3" name="Marcador de texto 2"/>
          <p:cNvSpPr>
            <a:spLocks noGrp="1"/>
          </p:cNvSpPr>
          <p:nvPr>
            <p:ph type="body" idx="1"/>
          </p:nvPr>
        </p:nvSpPr>
        <p:spPr/>
        <p:txBody>
          <a:bodyPr/>
          <a:lstStyle/>
          <a:p>
            <a:pPr marL="285750" indent="-285750">
              <a:lnSpc>
                <a:spcPct val="100000"/>
              </a:lnSpc>
              <a:buFont typeface="Arial" panose="020B0604020202020204" pitchFamily="34" charset="0"/>
              <a:buChar char="•"/>
            </a:pPr>
            <a:r>
              <a:rPr lang="es-MX" sz="1600" dirty="0" smtClean="0">
                <a:solidFill>
                  <a:schemeClr val="accent5">
                    <a:lumMod val="75000"/>
                  </a:schemeClr>
                </a:solidFill>
              </a:rPr>
              <a:t>Un buen desarrollador de aplicaciones toma en cuenta los siguientes aspectos:</a:t>
            </a:r>
          </a:p>
          <a:p>
            <a:pPr marL="285750" indent="-285750">
              <a:lnSpc>
                <a:spcPct val="100000"/>
              </a:lnSpc>
              <a:buFont typeface="Arial" panose="020B0604020202020204" pitchFamily="34" charset="0"/>
              <a:buChar char="•"/>
            </a:pPr>
            <a:r>
              <a:rPr lang="es-MX" sz="1600" dirty="0" smtClean="0">
                <a:solidFill>
                  <a:schemeClr val="accent5">
                    <a:lumMod val="75000"/>
                  </a:schemeClr>
                </a:solidFill>
              </a:rPr>
              <a:t>Diseño de una Maqueta y </a:t>
            </a:r>
            <a:r>
              <a:rPr lang="es-MX" sz="1600" dirty="0" err="1" smtClean="0">
                <a:solidFill>
                  <a:schemeClr val="accent5">
                    <a:lumMod val="75000"/>
                  </a:schemeClr>
                </a:solidFill>
              </a:rPr>
              <a:t>Wireframing</a:t>
            </a:r>
            <a:endParaRPr lang="es-MX" sz="1600" dirty="0">
              <a:solidFill>
                <a:schemeClr val="accent5">
                  <a:lumMod val="75000"/>
                </a:schemeClr>
              </a:solidFill>
            </a:endParaRPr>
          </a:p>
          <a:p>
            <a:pPr marL="285750" indent="-285750">
              <a:lnSpc>
                <a:spcPct val="100000"/>
              </a:lnSpc>
              <a:buFont typeface="Arial" panose="020B0604020202020204" pitchFamily="34" charset="0"/>
              <a:buChar char="•"/>
            </a:pPr>
            <a:r>
              <a:rPr lang="es-MX" sz="1600" dirty="0" smtClean="0">
                <a:solidFill>
                  <a:schemeClr val="accent5">
                    <a:lumMod val="75000"/>
                  </a:schemeClr>
                </a:solidFill>
              </a:rPr>
              <a:t>Experiencia de Usuario (UX) y Guías de Diseño (UI)</a:t>
            </a:r>
          </a:p>
          <a:p>
            <a:pPr marL="285750" indent="-285750">
              <a:lnSpc>
                <a:spcPct val="100000"/>
              </a:lnSpc>
              <a:buFont typeface="Arial" panose="020B0604020202020204" pitchFamily="34" charset="0"/>
              <a:buChar char="•"/>
            </a:pPr>
            <a:r>
              <a:rPr lang="es-MX" sz="1600" dirty="0" smtClean="0">
                <a:solidFill>
                  <a:schemeClr val="accent5">
                    <a:lumMod val="75000"/>
                  </a:schemeClr>
                </a:solidFill>
              </a:rPr>
              <a:t>Backend en procesamiento cloud</a:t>
            </a:r>
          </a:p>
          <a:p>
            <a:pPr marL="285750" indent="-285750">
              <a:lnSpc>
                <a:spcPct val="100000"/>
              </a:lnSpc>
              <a:buFont typeface="Arial" panose="020B0604020202020204" pitchFamily="34" charset="0"/>
              <a:buChar char="•"/>
            </a:pPr>
            <a:r>
              <a:rPr lang="es-MX" sz="1600" dirty="0" smtClean="0">
                <a:solidFill>
                  <a:schemeClr val="accent5">
                    <a:lumMod val="75000"/>
                  </a:schemeClr>
                </a:solidFill>
              </a:rPr>
              <a:t>Las limitaciones que tiene un dispositivo móvil: Batería, Datos y Procesamiento.</a:t>
            </a:r>
          </a:p>
          <a:p>
            <a:pPr marL="285750" indent="-285750">
              <a:lnSpc>
                <a:spcPct val="100000"/>
              </a:lnSpc>
              <a:buFont typeface="Arial" panose="020B0604020202020204" pitchFamily="34" charset="0"/>
              <a:buChar char="•"/>
            </a:pPr>
            <a:r>
              <a:rPr lang="es-MX" sz="1600" dirty="0" smtClean="0">
                <a:solidFill>
                  <a:schemeClr val="accent5">
                    <a:lumMod val="75000"/>
                  </a:schemeClr>
                </a:solidFill>
              </a:rPr>
              <a:t>Guías oficiales de Diseño: </a:t>
            </a:r>
            <a:r>
              <a:rPr lang="es-MX" sz="1600" u="heavy" dirty="0">
                <a:solidFill>
                  <a:srgbClr val="ABF24D"/>
                </a:solidFill>
                <a:latin typeface="Trebuchet MS"/>
                <a:cs typeface="Trebuchet MS"/>
                <a:hlinkClick r:id="rId3"/>
              </a:rPr>
              <a:t>http://de</a:t>
            </a:r>
            <a:r>
              <a:rPr lang="es-MX" sz="1600" u="heavy" spc="-20" dirty="0">
                <a:solidFill>
                  <a:srgbClr val="ABF24D"/>
                </a:solidFill>
                <a:latin typeface="Trebuchet MS"/>
                <a:cs typeface="Trebuchet MS"/>
                <a:hlinkClick r:id="rId3"/>
              </a:rPr>
              <a:t>v</a:t>
            </a:r>
            <a:r>
              <a:rPr lang="es-MX" sz="1600" u="heavy" dirty="0">
                <a:solidFill>
                  <a:srgbClr val="ABF24D"/>
                </a:solidFill>
                <a:latin typeface="Trebuchet MS"/>
                <a:cs typeface="Trebuchet MS"/>
                <a:hlinkClick r:id="rId3"/>
              </a:rPr>
              <a:t>e</a:t>
            </a:r>
            <a:r>
              <a:rPr lang="es-MX" sz="1600" u="heavy" spc="-10" dirty="0">
                <a:solidFill>
                  <a:srgbClr val="ABF24D"/>
                </a:solidFill>
                <a:latin typeface="Trebuchet MS"/>
                <a:cs typeface="Trebuchet MS"/>
                <a:hlinkClick r:id="rId3"/>
              </a:rPr>
              <a:t>l</a:t>
            </a:r>
            <a:r>
              <a:rPr lang="es-MX" sz="1600" u="heavy" spc="-15" dirty="0">
                <a:solidFill>
                  <a:srgbClr val="ABF24D"/>
                </a:solidFill>
                <a:latin typeface="Trebuchet MS"/>
                <a:cs typeface="Trebuchet MS"/>
                <a:hlinkClick r:id="rId3"/>
              </a:rPr>
              <a:t>ope</a:t>
            </a:r>
            <a:r>
              <a:rPr lang="es-MX" sz="1600" u="heavy" spc="-330" dirty="0">
                <a:solidFill>
                  <a:srgbClr val="ABF24D"/>
                </a:solidFill>
                <a:latin typeface="Trebuchet MS"/>
                <a:cs typeface="Trebuchet MS"/>
                <a:hlinkClick r:id="rId3"/>
              </a:rPr>
              <a:t>r</a:t>
            </a:r>
            <a:r>
              <a:rPr lang="es-MX" sz="1600" u="heavy" dirty="0">
                <a:solidFill>
                  <a:srgbClr val="ABF24D"/>
                </a:solidFill>
                <a:latin typeface="Trebuchet MS"/>
                <a:cs typeface="Trebuchet MS"/>
                <a:hlinkClick r:id="rId3"/>
              </a:rPr>
              <a:t>.and</a:t>
            </a:r>
            <a:r>
              <a:rPr lang="es-MX" sz="1600" u="heavy" spc="-10" dirty="0">
                <a:solidFill>
                  <a:srgbClr val="ABF24D"/>
                </a:solidFill>
                <a:latin typeface="Trebuchet MS"/>
                <a:cs typeface="Trebuchet MS"/>
                <a:hlinkClick r:id="rId3"/>
              </a:rPr>
              <a:t>r</a:t>
            </a:r>
            <a:r>
              <a:rPr lang="es-MX" sz="1600" u="heavy" spc="-15" dirty="0">
                <a:solidFill>
                  <a:srgbClr val="ABF24D"/>
                </a:solidFill>
                <a:latin typeface="Trebuchet MS"/>
                <a:cs typeface="Trebuchet MS"/>
                <a:hlinkClick r:id="rId3"/>
              </a:rPr>
              <a:t>oid.com/de</a:t>
            </a:r>
            <a:r>
              <a:rPr lang="es-MX" sz="1600" u="heavy" spc="-10" dirty="0">
                <a:solidFill>
                  <a:srgbClr val="ABF24D"/>
                </a:solidFill>
                <a:latin typeface="Trebuchet MS"/>
                <a:cs typeface="Trebuchet MS"/>
                <a:hlinkClick r:id="rId3"/>
              </a:rPr>
              <a:t>sign/index.html</a:t>
            </a:r>
            <a:endParaRPr lang="es-MX" sz="1600" u="heavy" spc="-10" dirty="0">
              <a:solidFill>
                <a:srgbClr val="ABF24D"/>
              </a:solidFill>
              <a:latin typeface="Trebuchet MS"/>
              <a:cs typeface="Trebuchet MS"/>
            </a:endParaRPr>
          </a:p>
          <a:p>
            <a:pPr marL="587375" lvl="1" indent="-295275">
              <a:lnSpc>
                <a:spcPct val="100000"/>
              </a:lnSpc>
              <a:buClr>
                <a:srgbClr val="FFFFFF"/>
              </a:buClr>
              <a:buFont typeface="Arial"/>
              <a:buChar char="●"/>
              <a:tabLst>
                <a:tab pos="587375" algn="l"/>
              </a:tabLst>
            </a:pPr>
            <a:r>
              <a:rPr lang="es-MX" sz="1600" dirty="0">
                <a:solidFill>
                  <a:schemeClr val="bg1">
                    <a:lumMod val="95000"/>
                  </a:schemeClr>
                </a:solidFill>
                <a:hlinkClick r:id="rId4"/>
              </a:rPr>
              <a:t>http://www.google.com/design/</a:t>
            </a:r>
            <a:endParaRPr lang="es-MX" sz="1600" dirty="0">
              <a:solidFill>
                <a:schemeClr val="bg1">
                  <a:lumMod val="95000"/>
                </a:schemeClr>
              </a:solidFill>
            </a:endParaRPr>
          </a:p>
          <a:p>
            <a:endParaRPr lang="es-MX" dirty="0" smtClean="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40650332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Consideraciones Previas</a:t>
            </a:r>
            <a:endParaRPr lang="es-MX" dirty="0"/>
          </a:p>
        </p:txBody>
      </p:sp>
      <p:sp>
        <p:nvSpPr>
          <p:cNvPr id="3" name="Marcador de texto 2"/>
          <p:cNvSpPr>
            <a:spLocks noGrp="1"/>
          </p:cNvSpPr>
          <p:nvPr>
            <p:ph type="body" idx="1"/>
          </p:nvPr>
        </p:nvSpPr>
        <p:spPr/>
        <p:txBody>
          <a:bodyPr/>
          <a:lstStyle/>
          <a:p>
            <a:r>
              <a:rPr lang="es-MX" b="1" dirty="0" smtClean="0">
                <a:solidFill>
                  <a:schemeClr val="accent5">
                    <a:lumMod val="75000"/>
                  </a:schemeClr>
                </a:solidFill>
              </a:rPr>
              <a:t>Recuerda:</a:t>
            </a:r>
          </a:p>
          <a:p>
            <a:pPr marL="285750" indent="-285750">
              <a:buFont typeface="Arial" panose="020B0604020202020204" pitchFamily="34" charset="0"/>
              <a:buChar char="•"/>
            </a:pPr>
            <a:r>
              <a:rPr lang="es-MX" sz="1600" dirty="0" smtClean="0">
                <a:solidFill>
                  <a:schemeClr val="accent5">
                    <a:lumMod val="75000"/>
                  </a:schemeClr>
                </a:solidFill>
              </a:rPr>
              <a:t>Usar las librerías de Android antes que las de Java</a:t>
            </a:r>
          </a:p>
          <a:p>
            <a:pPr marL="285750" indent="-285750">
              <a:buFont typeface="Arial" panose="020B0604020202020204" pitchFamily="34" charset="0"/>
              <a:buChar char="•"/>
            </a:pPr>
            <a:r>
              <a:rPr lang="es-MX" sz="1600" dirty="0" smtClean="0">
                <a:solidFill>
                  <a:schemeClr val="accent5">
                    <a:lumMod val="75000"/>
                  </a:schemeClr>
                </a:solidFill>
              </a:rPr>
              <a:t>Cuidar la memoria, Memoria que pides memoria que debes regresar.</a:t>
            </a:r>
          </a:p>
          <a:p>
            <a:pPr marL="285750" indent="-285750">
              <a:buFont typeface="Arial" panose="020B0604020202020204" pitchFamily="34" charset="0"/>
              <a:buChar char="•"/>
            </a:pPr>
            <a:r>
              <a:rPr lang="es-MX" sz="1600" dirty="0" smtClean="0">
                <a:solidFill>
                  <a:schemeClr val="accent5">
                    <a:lumMod val="75000"/>
                  </a:schemeClr>
                </a:solidFill>
              </a:rPr>
              <a:t>Monitorea el proceso de construcción de tu app en el </a:t>
            </a:r>
            <a:r>
              <a:rPr lang="es-MX" sz="1600" dirty="0" err="1" smtClean="0">
                <a:solidFill>
                  <a:schemeClr val="accent5">
                    <a:lumMod val="75000"/>
                  </a:schemeClr>
                </a:solidFill>
              </a:rPr>
              <a:t>LogCat</a:t>
            </a:r>
            <a:r>
              <a:rPr lang="es-MX" sz="1600" dirty="0" smtClean="0">
                <a:solidFill>
                  <a:schemeClr val="accent5">
                    <a:lumMod val="75000"/>
                  </a:schemeClr>
                </a:solidFill>
              </a:rPr>
              <a:t>.</a:t>
            </a:r>
          </a:p>
          <a:p>
            <a:pPr marL="285750" indent="-285750">
              <a:buFont typeface="Arial" panose="020B0604020202020204" pitchFamily="34" charset="0"/>
              <a:buChar char="•"/>
            </a:pPr>
            <a:r>
              <a:rPr lang="es-MX" sz="1600" dirty="0" smtClean="0">
                <a:solidFill>
                  <a:schemeClr val="accent5">
                    <a:lumMod val="75000"/>
                  </a:schemeClr>
                </a:solidFill>
              </a:rPr>
              <a:t>Prueba la aplicación en diferentes </a:t>
            </a:r>
            <a:r>
              <a:rPr lang="es-MX" sz="1600" dirty="0" err="1" smtClean="0">
                <a:solidFill>
                  <a:schemeClr val="accent5">
                    <a:lumMod val="75000"/>
                  </a:schemeClr>
                </a:solidFill>
              </a:rPr>
              <a:t>devices</a:t>
            </a:r>
            <a:r>
              <a:rPr lang="es-MX" sz="1600" dirty="0">
                <a:solidFill>
                  <a:schemeClr val="accent5">
                    <a:lumMod val="75000"/>
                  </a:schemeClr>
                </a:solidFill>
              </a:rPr>
              <a:t> </a:t>
            </a:r>
            <a:r>
              <a:rPr lang="es-MX" sz="1600" dirty="0" smtClean="0">
                <a:solidFill>
                  <a:schemeClr val="accent5">
                    <a:lumMod val="75000"/>
                  </a:schemeClr>
                </a:solidFill>
              </a:rPr>
              <a:t>así como en </a:t>
            </a:r>
            <a:r>
              <a:rPr lang="es-MX" sz="1600" dirty="0" err="1" smtClean="0">
                <a:solidFill>
                  <a:schemeClr val="accent5">
                    <a:lumMod val="75000"/>
                  </a:schemeClr>
                </a:solidFill>
              </a:rPr>
              <a:t>tablets</a:t>
            </a:r>
            <a:r>
              <a:rPr lang="es-MX" sz="1600" dirty="0" smtClean="0">
                <a:solidFill>
                  <a:schemeClr val="accent5">
                    <a:lumMod val="75000"/>
                  </a:schemeClr>
                </a:solidFill>
              </a:rPr>
              <a:t> y con diferentes modos de pantalla.</a:t>
            </a:r>
          </a:p>
          <a:p>
            <a:pPr marL="285750" indent="-285750">
              <a:buFont typeface="Arial" panose="020B0604020202020204" pitchFamily="34" charset="0"/>
              <a:buChar char="•"/>
            </a:pPr>
            <a:r>
              <a:rPr lang="es-MX" sz="1600" dirty="0" smtClean="0">
                <a:solidFill>
                  <a:schemeClr val="accent5">
                    <a:lumMod val="75000"/>
                  </a:schemeClr>
                </a:solidFill>
              </a:rPr>
              <a:t>Realiza pruebas de estrés como </a:t>
            </a:r>
            <a:r>
              <a:rPr lang="es-MX" sz="1600" dirty="0" err="1" smtClean="0">
                <a:solidFill>
                  <a:schemeClr val="accent5">
                    <a:lumMod val="75000"/>
                  </a:schemeClr>
                </a:solidFill>
              </a:rPr>
              <a:t>Junit</a:t>
            </a:r>
            <a:r>
              <a:rPr lang="es-MX" sz="1600" dirty="0" smtClean="0">
                <a:solidFill>
                  <a:schemeClr val="accent5">
                    <a:lumMod val="75000"/>
                  </a:schemeClr>
                </a:solidFill>
              </a:rPr>
              <a:t>, etc. *</a:t>
            </a:r>
            <a:r>
              <a:rPr lang="es-MX" sz="1600" dirty="0" err="1" smtClean="0">
                <a:solidFill>
                  <a:schemeClr val="accent5">
                    <a:lumMod val="75000"/>
                  </a:schemeClr>
                </a:solidFill>
              </a:rPr>
              <a:t>Roboelectric</a:t>
            </a:r>
            <a:endParaRPr lang="es-MX" sz="1600" dirty="0" smtClean="0">
              <a:solidFill>
                <a:schemeClr val="accent5">
                  <a:lumMod val="75000"/>
                </a:schemeClr>
              </a:solidFill>
            </a:endParaRPr>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3921121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smtClean="0"/>
              <a:t>IDE de DESARROLLO</a:t>
            </a:r>
            <a:endParaRPr lang="es-MX" dirty="0"/>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7603710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Instalación del IDE</a:t>
            </a:r>
            <a:endParaRPr lang="es-MX" dirty="0"/>
          </a:p>
        </p:txBody>
      </p:sp>
      <p:pic>
        <p:nvPicPr>
          <p:cNvPr id="4" name="Imagen 3"/>
          <p:cNvPicPr>
            <a:picLocks noChangeAspect="1"/>
          </p:cNvPicPr>
          <p:nvPr/>
        </p:nvPicPr>
        <p:blipFill rotWithShape="1">
          <a:blip r:embed="rId3"/>
          <a:srcRect l="28245" t="30209" r="16033" b="18750"/>
          <a:stretch/>
        </p:blipFill>
        <p:spPr>
          <a:xfrm>
            <a:off x="311700" y="1167926"/>
            <a:ext cx="6307464" cy="3248378"/>
          </a:xfrm>
          <a:prstGeom prst="rect">
            <a:avLst/>
          </a:prstGeom>
        </p:spPr>
      </p:pic>
      <p:sp>
        <p:nvSpPr>
          <p:cNvPr id="5" name="Rectángulo 4"/>
          <p:cNvSpPr/>
          <p:nvPr/>
        </p:nvSpPr>
        <p:spPr>
          <a:xfrm>
            <a:off x="740110" y="4835723"/>
            <a:ext cx="3748142" cy="307777"/>
          </a:xfrm>
          <a:prstGeom prst="rect">
            <a:avLst/>
          </a:prstGeom>
        </p:spPr>
        <p:txBody>
          <a:bodyPr wrap="none">
            <a:spAutoFit/>
          </a:bodyPr>
          <a:lstStyle/>
          <a:p>
            <a:pPr marL="12700">
              <a:buClr>
                <a:srgbClr val="FFFFFF"/>
              </a:buClr>
              <a:tabLst>
                <a:tab pos="294640" algn="l"/>
              </a:tabLst>
            </a:pPr>
            <a:r>
              <a:rPr lang="es-ES" dirty="0">
                <a:solidFill>
                  <a:prstClr val="white">
                    <a:lumMod val="95000"/>
                  </a:prstClr>
                </a:solidFill>
              </a:rPr>
              <a:t>https://developer.android.com/sdk/index.html</a:t>
            </a:r>
            <a:endParaRPr lang="es-ES" dirty="0">
              <a:solidFill>
                <a:prstClr val="white">
                  <a:lumMod val="95000"/>
                </a:prstClr>
              </a:solidFill>
              <a:latin typeface="Trebuchet MS"/>
              <a:cs typeface="Trebuchet MS"/>
            </a:endParaRPr>
          </a:p>
        </p:txBody>
      </p:sp>
      <p:sp>
        <p:nvSpPr>
          <p:cNvPr id="6"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434730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3"/>
          <a:srcRect l="27159" t="20833" r="15446" b="35416"/>
          <a:stretch/>
        </p:blipFill>
        <p:spPr>
          <a:xfrm>
            <a:off x="729016" y="1066534"/>
            <a:ext cx="7467601" cy="3200400"/>
          </a:xfrm>
          <a:prstGeom prst="rect">
            <a:avLst/>
          </a:prstGeom>
        </p:spPr>
      </p:pic>
      <p:sp>
        <p:nvSpPr>
          <p:cNvPr id="2" name="Título 1"/>
          <p:cNvSpPr>
            <a:spLocks noGrp="1"/>
          </p:cNvSpPr>
          <p:nvPr>
            <p:ph type="title"/>
          </p:nvPr>
        </p:nvSpPr>
        <p:spPr/>
        <p:txBody>
          <a:bodyPr/>
          <a:lstStyle/>
          <a:p>
            <a:r>
              <a:rPr lang="es-MX" dirty="0" smtClean="0"/>
              <a:t>Instalación en Windows</a:t>
            </a:r>
            <a:endParaRPr lang="es-MX" dirty="0"/>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5717634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Instalación en Mac OS</a:t>
            </a:r>
            <a:endParaRPr lang="es-MX" dirty="0"/>
          </a:p>
        </p:txBody>
      </p:sp>
      <p:pic>
        <p:nvPicPr>
          <p:cNvPr id="4" name="Imagen 3"/>
          <p:cNvPicPr>
            <a:picLocks noChangeAspect="1"/>
          </p:cNvPicPr>
          <p:nvPr/>
        </p:nvPicPr>
        <p:blipFill rotWithShape="1">
          <a:blip r:embed="rId3"/>
          <a:srcRect l="27159" t="22917" r="15446" b="19792"/>
          <a:stretch/>
        </p:blipFill>
        <p:spPr>
          <a:xfrm>
            <a:off x="311701" y="1017800"/>
            <a:ext cx="6880670" cy="3861600"/>
          </a:xfrm>
          <a:prstGeom prst="rect">
            <a:avLst/>
          </a:prstGeom>
        </p:spPr>
      </p:pic>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2071158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Instalación en Linux</a:t>
            </a:r>
            <a:endParaRPr lang="es-MX" dirty="0"/>
          </a:p>
        </p:txBody>
      </p:sp>
      <p:pic>
        <p:nvPicPr>
          <p:cNvPr id="4" name="Imagen 3"/>
          <p:cNvPicPr>
            <a:picLocks noChangeAspect="1"/>
          </p:cNvPicPr>
          <p:nvPr/>
        </p:nvPicPr>
        <p:blipFill rotWithShape="1">
          <a:blip r:embed="rId3"/>
          <a:srcRect l="27746" t="27083" r="24817" b="27083"/>
          <a:stretch/>
        </p:blipFill>
        <p:spPr>
          <a:xfrm>
            <a:off x="311700" y="1260471"/>
            <a:ext cx="6196720" cy="3366119"/>
          </a:xfrm>
          <a:prstGeom prst="rect">
            <a:avLst/>
          </a:prstGeom>
        </p:spPr>
      </p:pic>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9369786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Instalación solo el SDK</a:t>
            </a:r>
            <a:endParaRPr lang="es-MX" dirty="0"/>
          </a:p>
        </p:txBody>
      </p:sp>
      <p:pic>
        <p:nvPicPr>
          <p:cNvPr id="4" name="Imagen 3"/>
          <p:cNvPicPr>
            <a:picLocks noChangeAspect="1"/>
          </p:cNvPicPr>
          <p:nvPr/>
        </p:nvPicPr>
        <p:blipFill rotWithShape="1">
          <a:blip r:embed="rId3"/>
          <a:srcRect l="27159" t="27083" r="14861" b="17708"/>
          <a:stretch/>
        </p:blipFill>
        <p:spPr>
          <a:xfrm>
            <a:off x="311700" y="1017800"/>
            <a:ext cx="7221864" cy="3866250"/>
          </a:xfrm>
          <a:prstGeom prst="rect">
            <a:avLst/>
          </a:prstGeom>
        </p:spPr>
      </p:pic>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101667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Instalación SDK Tools</a:t>
            </a:r>
            <a:endParaRPr lang="es-MX" dirty="0"/>
          </a:p>
        </p:txBody>
      </p:sp>
      <p:pic>
        <p:nvPicPr>
          <p:cNvPr id="4" name="Imagen 3"/>
          <p:cNvPicPr>
            <a:picLocks noChangeAspect="1"/>
          </p:cNvPicPr>
          <p:nvPr/>
        </p:nvPicPr>
        <p:blipFill rotWithShape="1">
          <a:blip r:embed="rId3"/>
          <a:srcRect l="28331" t="25048" r="16268" b="24206"/>
          <a:stretch/>
        </p:blipFill>
        <p:spPr>
          <a:xfrm>
            <a:off x="311701" y="1173707"/>
            <a:ext cx="7208216" cy="3712192"/>
          </a:xfrm>
          <a:prstGeom prst="rect">
            <a:avLst/>
          </a:prstGeom>
        </p:spPr>
      </p:pic>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4848542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Instalación Librerías de Soporte</a:t>
            </a:r>
            <a:endParaRPr lang="es-MX" dirty="0"/>
          </a:p>
        </p:txBody>
      </p:sp>
      <p:pic>
        <p:nvPicPr>
          <p:cNvPr id="4" name="Imagen 3"/>
          <p:cNvPicPr>
            <a:picLocks noChangeAspect="1"/>
          </p:cNvPicPr>
          <p:nvPr/>
        </p:nvPicPr>
        <p:blipFill rotWithShape="1">
          <a:blip r:embed="rId3"/>
          <a:srcRect l="28331" t="21875" r="16618" b="36458"/>
          <a:stretch/>
        </p:blipFill>
        <p:spPr>
          <a:xfrm>
            <a:off x="311700" y="1280614"/>
            <a:ext cx="7162800" cy="3048000"/>
          </a:xfrm>
          <a:prstGeom prst="rect">
            <a:avLst/>
          </a:prstGeom>
        </p:spPr>
      </p:pic>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1267801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smtClean="0"/>
              <a:t>Introduccion a la Plataforma</a:t>
            </a:r>
            <a:endParaRPr lang="es-MX" dirty="0"/>
          </a:p>
        </p:txBody>
      </p:sp>
      <p:sp>
        <p:nvSpPr>
          <p:cNvPr id="3" name="object 7"/>
          <p:cNvSpPr txBox="1">
            <a:spLocks/>
          </p:cNvSpPr>
          <p:nvPr/>
        </p:nvSpPr>
        <p:spPr>
          <a:xfrm>
            <a:off x="146186" y="4847712"/>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4"/>
            <a:ext cx="6858000" cy="5143500"/>
          </a:xfrm>
          <a:prstGeom prst="rect">
            <a:avLst/>
          </a:prstGeom>
        </p:spPr>
      </p:pic>
    </p:spTree>
    <p:extLst>
      <p:ext uri="{BB962C8B-B14F-4D97-AF65-F5344CB8AC3E}">
        <p14:creationId xmlns:p14="http://schemas.microsoft.com/office/powerpoint/2010/main" val="25020370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Configurando un Android Virtual Device (Emulador)</a:t>
            </a:r>
            <a:endParaRPr lang="es-MX" dirty="0"/>
          </a:p>
        </p:txBody>
      </p:sp>
      <p:sp>
        <p:nvSpPr>
          <p:cNvPr id="3" name="Marcador de texto 2"/>
          <p:cNvSpPr>
            <a:spLocks noGrp="1"/>
          </p:cNvSpPr>
          <p:nvPr>
            <p:ph type="body" idx="1"/>
          </p:nvPr>
        </p:nvSpPr>
        <p:spPr>
          <a:xfrm>
            <a:off x="311700" y="1461887"/>
            <a:ext cx="8520599" cy="571629"/>
          </a:xfrm>
        </p:spPr>
        <p:txBody>
          <a:bodyPr/>
          <a:lstStyle/>
          <a:p>
            <a:r>
              <a:rPr lang="es-MX" dirty="0" smtClean="0">
                <a:solidFill>
                  <a:schemeClr val="accent5">
                    <a:lumMod val="75000"/>
                  </a:schemeClr>
                </a:solidFill>
              </a:rPr>
              <a:t>Haz Clic en botón del Android Virtual Device Manager para abrirlo.</a:t>
            </a:r>
            <a:endParaRPr lang="es-MX" dirty="0">
              <a:solidFill>
                <a:schemeClr val="accent5">
                  <a:lumMod val="75000"/>
                </a:schemeClr>
              </a:solidFill>
            </a:endParaRPr>
          </a:p>
        </p:txBody>
      </p:sp>
      <p:pic>
        <p:nvPicPr>
          <p:cNvPr id="4" name="Imagen 3"/>
          <p:cNvPicPr>
            <a:picLocks noChangeAspect="1"/>
          </p:cNvPicPr>
          <p:nvPr/>
        </p:nvPicPr>
        <p:blipFill rotWithShape="1">
          <a:blip r:embed="rId3"/>
          <a:srcRect l="25403" t="2083" r="47071" b="89583"/>
          <a:stretch/>
        </p:blipFill>
        <p:spPr>
          <a:xfrm>
            <a:off x="2351523" y="2477603"/>
            <a:ext cx="3581400" cy="609600"/>
          </a:xfrm>
          <a:prstGeom prst="rect">
            <a:avLst/>
          </a:prstGeom>
        </p:spPr>
      </p:pic>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609818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Creando un Emulador</a:t>
            </a:r>
            <a:endParaRPr lang="es-MX" dirty="0"/>
          </a:p>
        </p:txBody>
      </p:sp>
      <p:sp>
        <p:nvSpPr>
          <p:cNvPr id="3" name="Marcador de texto 2"/>
          <p:cNvSpPr>
            <a:spLocks noGrp="1"/>
          </p:cNvSpPr>
          <p:nvPr>
            <p:ph type="body" idx="1"/>
          </p:nvPr>
        </p:nvSpPr>
        <p:spPr>
          <a:xfrm>
            <a:off x="311700" y="1123837"/>
            <a:ext cx="8520599" cy="435152"/>
          </a:xfrm>
        </p:spPr>
        <p:txBody>
          <a:bodyPr/>
          <a:lstStyle/>
          <a:p>
            <a:r>
              <a:rPr lang="es-MX" dirty="0" smtClean="0">
                <a:solidFill>
                  <a:schemeClr val="accent5">
                    <a:lumMod val="75000"/>
                  </a:schemeClr>
                </a:solidFill>
              </a:rPr>
              <a:t>Una vez </a:t>
            </a:r>
            <a:r>
              <a:rPr lang="es-MX" dirty="0" err="1" smtClean="0">
                <a:solidFill>
                  <a:schemeClr val="accent5">
                    <a:lumMod val="75000"/>
                  </a:schemeClr>
                </a:solidFill>
              </a:rPr>
              <a:t>inicado</a:t>
            </a:r>
            <a:r>
              <a:rPr lang="es-MX" dirty="0" smtClean="0">
                <a:solidFill>
                  <a:schemeClr val="accent5">
                    <a:lumMod val="75000"/>
                  </a:schemeClr>
                </a:solidFill>
              </a:rPr>
              <a:t>, da un clic en + </a:t>
            </a:r>
            <a:r>
              <a:rPr lang="es-MX" dirty="0" err="1" smtClean="0">
                <a:solidFill>
                  <a:schemeClr val="accent5">
                    <a:lumMod val="75000"/>
                  </a:schemeClr>
                </a:solidFill>
              </a:rPr>
              <a:t>Create</a:t>
            </a:r>
            <a:r>
              <a:rPr lang="es-MX" dirty="0" smtClean="0">
                <a:solidFill>
                  <a:schemeClr val="accent5">
                    <a:lumMod val="75000"/>
                  </a:schemeClr>
                </a:solidFill>
              </a:rPr>
              <a:t> Virtual Device</a:t>
            </a:r>
            <a:endParaRPr lang="es-MX" dirty="0">
              <a:solidFill>
                <a:schemeClr val="accent5">
                  <a:lumMod val="75000"/>
                </a:schemeClr>
              </a:solidFill>
            </a:endParaRPr>
          </a:p>
        </p:txBody>
      </p:sp>
      <p:pic>
        <p:nvPicPr>
          <p:cNvPr id="4" name="Imagen 3"/>
          <p:cNvPicPr>
            <a:picLocks noChangeAspect="1"/>
          </p:cNvPicPr>
          <p:nvPr/>
        </p:nvPicPr>
        <p:blipFill rotWithShape="1">
          <a:blip r:embed="rId3"/>
          <a:srcRect l="7247" t="12500" r="7833" b="17708"/>
          <a:stretch/>
        </p:blipFill>
        <p:spPr>
          <a:xfrm>
            <a:off x="311700" y="1665027"/>
            <a:ext cx="6881935" cy="3220872"/>
          </a:xfrm>
          <a:prstGeom prst="rect">
            <a:avLst/>
          </a:prstGeom>
        </p:spPr>
      </p:pic>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8030741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Configurando el Emulador</a:t>
            </a:r>
            <a:endParaRPr lang="es-MX" dirty="0"/>
          </a:p>
        </p:txBody>
      </p:sp>
      <p:pic>
        <p:nvPicPr>
          <p:cNvPr id="5" name="Imagen 4"/>
          <p:cNvPicPr>
            <a:picLocks noChangeAspect="1"/>
          </p:cNvPicPr>
          <p:nvPr/>
        </p:nvPicPr>
        <p:blipFill rotWithShape="1">
          <a:blip r:embed="rId3"/>
          <a:srcRect l="10915" r="10770" b="5771"/>
          <a:stretch/>
        </p:blipFill>
        <p:spPr>
          <a:xfrm>
            <a:off x="311700" y="1017800"/>
            <a:ext cx="5912637" cy="3917646"/>
          </a:xfrm>
          <a:prstGeom prst="rect">
            <a:avLst/>
          </a:prstGeom>
        </p:spPr>
      </p:pic>
      <p:sp>
        <p:nvSpPr>
          <p:cNvPr id="6"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6800527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Configurando el Emulador</a:t>
            </a:r>
            <a:endParaRPr lang="es-MX" dirty="0"/>
          </a:p>
        </p:txBody>
      </p:sp>
      <p:pic>
        <p:nvPicPr>
          <p:cNvPr id="4" name="Imagen 3"/>
          <p:cNvPicPr>
            <a:picLocks noChangeAspect="1"/>
          </p:cNvPicPr>
          <p:nvPr/>
        </p:nvPicPr>
        <p:blipFill rotWithShape="1">
          <a:blip r:embed="rId3"/>
          <a:srcRect l="10916" r="10914" b="5771"/>
          <a:stretch/>
        </p:blipFill>
        <p:spPr>
          <a:xfrm>
            <a:off x="311700" y="1017800"/>
            <a:ext cx="5903494" cy="3909043"/>
          </a:xfrm>
          <a:prstGeom prst="rect">
            <a:avLst/>
          </a:prstGeom>
        </p:spPr>
      </p:pic>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3947501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Configurando el Emulador</a:t>
            </a:r>
            <a:endParaRPr lang="es-MX" dirty="0"/>
          </a:p>
        </p:txBody>
      </p:sp>
      <p:pic>
        <p:nvPicPr>
          <p:cNvPr id="4" name="Imagen 3"/>
          <p:cNvPicPr>
            <a:picLocks noChangeAspect="1"/>
          </p:cNvPicPr>
          <p:nvPr/>
        </p:nvPicPr>
        <p:blipFill rotWithShape="1">
          <a:blip r:embed="rId3"/>
          <a:srcRect l="11039" r="11039" b="6209"/>
          <a:stretch/>
        </p:blipFill>
        <p:spPr>
          <a:xfrm>
            <a:off x="311699" y="1017801"/>
            <a:ext cx="5864511" cy="3914356"/>
          </a:xfrm>
          <a:prstGeom prst="rect">
            <a:avLst/>
          </a:prstGeom>
        </p:spPr>
      </p:pic>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9396982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Inicializando Emulador</a:t>
            </a:r>
            <a:endParaRPr lang="es-MX" dirty="0"/>
          </a:p>
        </p:txBody>
      </p:sp>
      <p:pic>
        <p:nvPicPr>
          <p:cNvPr id="4" name="Imagen 3"/>
          <p:cNvPicPr>
            <a:picLocks noChangeAspect="1"/>
          </p:cNvPicPr>
          <p:nvPr/>
        </p:nvPicPr>
        <p:blipFill rotWithShape="1">
          <a:blip r:embed="rId3"/>
          <a:srcRect l="7464" t="11773" r="7093" b="18051"/>
          <a:stretch/>
        </p:blipFill>
        <p:spPr>
          <a:xfrm>
            <a:off x="311700" y="898357"/>
            <a:ext cx="8832300" cy="4000109"/>
          </a:xfrm>
          <a:prstGeom prst="rect">
            <a:avLst/>
          </a:prstGeom>
        </p:spPr>
      </p:pic>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525305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Inicializando el Emulador</a:t>
            </a:r>
            <a:endParaRPr lang="es-MX" dirty="0"/>
          </a:p>
        </p:txBody>
      </p:sp>
      <p:pic>
        <p:nvPicPr>
          <p:cNvPr id="4" name="Imagen 3"/>
          <p:cNvPicPr>
            <a:picLocks noChangeAspect="1"/>
          </p:cNvPicPr>
          <p:nvPr/>
        </p:nvPicPr>
        <p:blipFill rotWithShape="1">
          <a:blip r:embed="rId3"/>
          <a:srcRect l="7217" t="11773" r="6970" b="46999"/>
          <a:stretch/>
        </p:blipFill>
        <p:spPr>
          <a:xfrm>
            <a:off x="272714" y="1346795"/>
            <a:ext cx="8598569" cy="2322602"/>
          </a:xfrm>
          <a:prstGeom prst="rect">
            <a:avLst/>
          </a:prstGeom>
        </p:spPr>
      </p:pic>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4206324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Emulador Listo</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pic>
        <p:nvPicPr>
          <p:cNvPr id="5" name="Imagen 4"/>
          <p:cNvPicPr>
            <a:picLocks noChangeAspect="1"/>
          </p:cNvPicPr>
          <p:nvPr/>
        </p:nvPicPr>
        <p:blipFill rotWithShape="1">
          <a:blip r:embed="rId3"/>
          <a:srcRect l="14491" t="590" r="54685" b="5331"/>
          <a:stretch/>
        </p:blipFill>
        <p:spPr>
          <a:xfrm>
            <a:off x="3577391" y="410000"/>
            <a:ext cx="2632193" cy="4516843"/>
          </a:xfrm>
          <a:prstGeom prst="rect">
            <a:avLst/>
          </a:prstGeom>
        </p:spPr>
      </p:pic>
    </p:spTree>
    <p:extLst>
      <p:ext uri="{BB962C8B-B14F-4D97-AF65-F5344CB8AC3E}">
        <p14:creationId xmlns:p14="http://schemas.microsoft.com/office/powerpoint/2010/main" val="13677985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Iniciar Proyecto</a:t>
            </a:r>
            <a:endParaRPr lang="es-MX" dirty="0"/>
          </a:p>
        </p:txBody>
      </p:sp>
    </p:spTree>
    <p:extLst>
      <p:ext uri="{BB962C8B-B14F-4D97-AF65-F5344CB8AC3E}">
        <p14:creationId xmlns:p14="http://schemas.microsoft.com/office/powerpoint/2010/main" val="4358648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31" y="0"/>
            <a:ext cx="7510920" cy="5143500"/>
          </a:xfrm>
          <a:prstGeom prst="rect">
            <a:avLst/>
          </a:prstGeom>
        </p:spPr>
      </p:pic>
    </p:spTree>
    <p:extLst>
      <p:ext uri="{BB962C8B-B14F-4D97-AF65-F5344CB8AC3E}">
        <p14:creationId xmlns:p14="http://schemas.microsoft.com/office/powerpoint/2010/main" val="40359285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410000"/>
            <a:ext cx="8520599" cy="607800"/>
          </a:xfrm>
          <a:prstGeom prst="rect">
            <a:avLst/>
          </a:prstGeom>
        </p:spPr>
        <p:txBody>
          <a:bodyPr lIns="91425" tIns="91425" rIns="91425" bIns="91425" anchor="t" anchorCtr="0">
            <a:noAutofit/>
          </a:bodyPr>
          <a:lstStyle/>
          <a:p>
            <a:pPr>
              <a:spcBef>
                <a:spcPts val="0"/>
              </a:spcBef>
              <a:buNone/>
            </a:pPr>
            <a:r>
              <a:rPr lang="en"/>
              <a:t>Introduction</a:t>
            </a:r>
          </a:p>
        </p:txBody>
      </p:sp>
      <p:sp>
        <p:nvSpPr>
          <p:cNvPr id="103" name="Shape 103"/>
          <p:cNvSpPr txBox="1">
            <a:spLocks noGrp="1"/>
          </p:cNvSpPr>
          <p:nvPr>
            <p:ph type="body" idx="1"/>
          </p:nvPr>
        </p:nvSpPr>
        <p:spPr>
          <a:xfrm>
            <a:off x="311700" y="1229875"/>
            <a:ext cx="8520599" cy="3339000"/>
          </a:xfrm>
          <a:prstGeom prst="rect">
            <a:avLst/>
          </a:prstGeom>
        </p:spPr>
        <p:txBody>
          <a:bodyPr lIns="91425" tIns="91425" rIns="91425" bIns="91425" anchor="t" anchorCtr="0">
            <a:noAutofit/>
          </a:bodyPr>
          <a:lstStyle/>
          <a:p>
            <a:pPr algn="just" rtl="0">
              <a:spcBef>
                <a:spcPts val="0"/>
              </a:spcBef>
              <a:buNone/>
            </a:pPr>
            <a:r>
              <a:rPr lang="en" dirty="0" smtClean="0"/>
              <a:t>En esta leccion aprenderas acerca del Software Development Kit (SDK) de Android, librerias, framework de aplicacion y el ciclo de vida.</a:t>
            </a:r>
          </a:p>
          <a:p>
            <a:pPr algn="just" rtl="0">
              <a:spcBef>
                <a:spcPts val="0"/>
              </a:spcBef>
              <a:buNone/>
            </a:pPr>
            <a:r>
              <a:rPr lang="en" dirty="0" smtClean="0"/>
              <a:t>Todos los laboratorios de este curso estan disponibles en Github y seran desarrollados sobre el IDE oficial Android Studio</a:t>
            </a:r>
            <a:r>
              <a:rPr lang="en" dirty="0" smtClean="0"/>
              <a:t>.</a:t>
            </a:r>
            <a:endParaRPr lang="en" dirty="0" smtClean="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155" y="0"/>
            <a:ext cx="7449689" cy="5143500"/>
          </a:xfrm>
          <a:prstGeom prst="rect">
            <a:avLst/>
          </a:prstGeom>
        </p:spPr>
      </p:pic>
    </p:spTree>
    <p:extLst>
      <p:ext uri="{BB962C8B-B14F-4D97-AF65-F5344CB8AC3E}">
        <p14:creationId xmlns:p14="http://schemas.microsoft.com/office/powerpoint/2010/main" val="19242525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842" y="0"/>
            <a:ext cx="7415561" cy="5143500"/>
          </a:xfrm>
          <a:prstGeom prst="rect">
            <a:avLst/>
          </a:prstGeom>
        </p:spPr>
      </p:pic>
    </p:spTree>
    <p:extLst>
      <p:ext uri="{BB962C8B-B14F-4D97-AF65-F5344CB8AC3E}">
        <p14:creationId xmlns:p14="http://schemas.microsoft.com/office/powerpoint/2010/main" val="942084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290" y="0"/>
            <a:ext cx="7409420" cy="5143500"/>
          </a:xfrm>
          <a:prstGeom prst="rect">
            <a:avLst/>
          </a:prstGeom>
        </p:spPr>
      </p:pic>
    </p:spTree>
    <p:extLst>
      <p:ext uri="{BB962C8B-B14F-4D97-AF65-F5344CB8AC3E}">
        <p14:creationId xmlns:p14="http://schemas.microsoft.com/office/powerpoint/2010/main" val="12619255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956" y="0"/>
            <a:ext cx="7724087" cy="5143500"/>
          </a:xfrm>
          <a:prstGeom prst="rect">
            <a:avLst/>
          </a:prstGeom>
        </p:spPr>
      </p:pic>
    </p:spTree>
    <p:extLst>
      <p:ext uri="{BB962C8B-B14F-4D97-AF65-F5344CB8AC3E}">
        <p14:creationId xmlns:p14="http://schemas.microsoft.com/office/powerpoint/2010/main" val="30044935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smtClean="0"/>
              <a:t>Temas de la Plataforma</a:t>
            </a:r>
            <a:endParaRPr lang="es-MX" dirty="0"/>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6341201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idx="2"/>
          </p:nvPr>
        </p:nvSpPr>
        <p:spPr>
          <a:xfrm>
            <a:off x="4939500" y="417096"/>
            <a:ext cx="3837000" cy="4002204"/>
          </a:xfrm>
        </p:spPr>
        <p:txBody>
          <a:bodyPr/>
          <a:lstStyle/>
          <a:p>
            <a:pPr>
              <a:spcAft>
                <a:spcPts val="0"/>
              </a:spcAft>
            </a:pPr>
            <a:r>
              <a:rPr lang="es-MX" dirty="0" smtClean="0"/>
              <a:t>Composición de un Proyecto</a:t>
            </a:r>
          </a:p>
          <a:p>
            <a:pPr>
              <a:spcAft>
                <a:spcPts val="0"/>
              </a:spcAft>
            </a:pPr>
            <a:r>
              <a:rPr lang="es-MX" dirty="0" smtClean="0"/>
              <a:t>App</a:t>
            </a:r>
          </a:p>
          <a:p>
            <a:pPr>
              <a:lnSpc>
                <a:spcPct val="100000"/>
              </a:lnSpc>
              <a:spcAft>
                <a:spcPts val="0"/>
              </a:spcAft>
            </a:pPr>
            <a:r>
              <a:rPr lang="es-MX" dirty="0" smtClean="0"/>
              <a:t>Java:</a:t>
            </a:r>
          </a:p>
          <a:p>
            <a:pPr>
              <a:lnSpc>
                <a:spcPct val="100000"/>
              </a:lnSpc>
              <a:spcAft>
                <a:spcPts val="0"/>
              </a:spcAft>
            </a:pPr>
            <a:r>
              <a:rPr lang="es-MX" dirty="0" err="1" smtClean="0"/>
              <a:t>Tests</a:t>
            </a:r>
            <a:r>
              <a:rPr lang="es-MX" dirty="0" smtClean="0"/>
              <a:t>:</a:t>
            </a:r>
          </a:p>
          <a:p>
            <a:pPr>
              <a:lnSpc>
                <a:spcPct val="100000"/>
              </a:lnSpc>
              <a:spcAft>
                <a:spcPts val="0"/>
              </a:spcAft>
            </a:pPr>
            <a:r>
              <a:rPr lang="es-MX" dirty="0" err="1" smtClean="0"/>
              <a:t>Resources</a:t>
            </a:r>
            <a:r>
              <a:rPr lang="es-MX" dirty="0" smtClean="0"/>
              <a:t>:</a:t>
            </a:r>
          </a:p>
          <a:p>
            <a:pPr>
              <a:lnSpc>
                <a:spcPct val="100000"/>
              </a:lnSpc>
              <a:spcAft>
                <a:spcPts val="0"/>
              </a:spcAft>
            </a:pPr>
            <a:r>
              <a:rPr lang="es-MX" dirty="0" smtClean="0"/>
              <a:t>	</a:t>
            </a:r>
            <a:r>
              <a:rPr lang="es-MX" dirty="0" err="1" smtClean="0"/>
              <a:t>drawable</a:t>
            </a:r>
            <a:endParaRPr lang="es-MX" dirty="0" smtClean="0"/>
          </a:p>
          <a:p>
            <a:pPr>
              <a:lnSpc>
                <a:spcPct val="100000"/>
              </a:lnSpc>
              <a:spcAft>
                <a:spcPts val="0"/>
              </a:spcAft>
            </a:pPr>
            <a:r>
              <a:rPr lang="es-MX" dirty="0"/>
              <a:t>	</a:t>
            </a:r>
            <a:r>
              <a:rPr lang="es-MX" dirty="0" err="1" smtClean="0"/>
              <a:t>layout</a:t>
            </a:r>
            <a:endParaRPr lang="es-MX" dirty="0" smtClean="0"/>
          </a:p>
          <a:p>
            <a:pPr>
              <a:lnSpc>
                <a:spcPct val="100000"/>
              </a:lnSpc>
              <a:spcAft>
                <a:spcPts val="0"/>
              </a:spcAft>
            </a:pPr>
            <a:r>
              <a:rPr lang="es-MX" dirty="0"/>
              <a:t>	</a:t>
            </a:r>
            <a:r>
              <a:rPr lang="es-MX" dirty="0" smtClean="0"/>
              <a:t>menú</a:t>
            </a:r>
          </a:p>
          <a:p>
            <a:pPr>
              <a:lnSpc>
                <a:spcPct val="100000"/>
              </a:lnSpc>
              <a:spcAft>
                <a:spcPts val="0"/>
              </a:spcAft>
            </a:pPr>
            <a:r>
              <a:rPr lang="es-MX" dirty="0"/>
              <a:t>	</a:t>
            </a:r>
            <a:r>
              <a:rPr lang="es-MX" dirty="0" err="1" smtClean="0"/>
              <a:t>mipmap</a:t>
            </a:r>
            <a:endParaRPr lang="es-MX" dirty="0" smtClean="0"/>
          </a:p>
          <a:p>
            <a:pPr>
              <a:lnSpc>
                <a:spcPct val="100000"/>
              </a:lnSpc>
              <a:spcAft>
                <a:spcPts val="0"/>
              </a:spcAft>
            </a:pPr>
            <a:r>
              <a:rPr lang="es-MX" dirty="0"/>
              <a:t>	</a:t>
            </a:r>
            <a:r>
              <a:rPr lang="es-MX" dirty="0" err="1" smtClean="0"/>
              <a:t>values</a:t>
            </a:r>
            <a:r>
              <a:rPr lang="es-MX" dirty="0" smtClean="0"/>
              <a:t>:</a:t>
            </a:r>
          </a:p>
          <a:p>
            <a:pPr>
              <a:lnSpc>
                <a:spcPct val="100000"/>
              </a:lnSpc>
              <a:spcAft>
                <a:spcPts val="0"/>
              </a:spcAft>
            </a:pPr>
            <a:r>
              <a:rPr lang="es-MX" dirty="0"/>
              <a:t>	</a:t>
            </a:r>
            <a:r>
              <a:rPr lang="es-MX" dirty="0" smtClean="0"/>
              <a:t>	</a:t>
            </a:r>
            <a:r>
              <a:rPr lang="es-MX" dirty="0" err="1" smtClean="0"/>
              <a:t>colors</a:t>
            </a:r>
            <a:endParaRPr lang="es-MX" dirty="0" smtClean="0"/>
          </a:p>
          <a:p>
            <a:pPr>
              <a:lnSpc>
                <a:spcPct val="100000"/>
              </a:lnSpc>
              <a:spcAft>
                <a:spcPts val="0"/>
              </a:spcAft>
            </a:pPr>
            <a:r>
              <a:rPr lang="es-MX" dirty="0"/>
              <a:t>	</a:t>
            </a:r>
            <a:r>
              <a:rPr lang="es-MX" dirty="0" smtClean="0"/>
              <a:t>	</a:t>
            </a:r>
            <a:r>
              <a:rPr lang="es-MX" dirty="0" err="1" smtClean="0"/>
              <a:t>dimens</a:t>
            </a:r>
            <a:endParaRPr lang="es-MX" dirty="0" smtClean="0"/>
          </a:p>
          <a:p>
            <a:pPr>
              <a:lnSpc>
                <a:spcPct val="100000"/>
              </a:lnSpc>
              <a:spcAft>
                <a:spcPts val="0"/>
              </a:spcAft>
            </a:pPr>
            <a:r>
              <a:rPr lang="es-MX" dirty="0"/>
              <a:t>	</a:t>
            </a:r>
            <a:r>
              <a:rPr lang="es-MX" dirty="0" smtClean="0"/>
              <a:t>	</a:t>
            </a:r>
            <a:r>
              <a:rPr lang="es-MX" dirty="0" err="1" smtClean="0"/>
              <a:t>strings</a:t>
            </a:r>
            <a:endParaRPr lang="es-MX" dirty="0" smtClean="0"/>
          </a:p>
          <a:p>
            <a:pPr>
              <a:lnSpc>
                <a:spcPct val="100000"/>
              </a:lnSpc>
              <a:spcAft>
                <a:spcPts val="0"/>
              </a:spcAft>
            </a:pPr>
            <a:r>
              <a:rPr lang="es-MX" dirty="0"/>
              <a:t>	</a:t>
            </a:r>
            <a:r>
              <a:rPr lang="es-MX" dirty="0" smtClean="0"/>
              <a:t>test-</a:t>
            </a:r>
            <a:r>
              <a:rPr lang="es-MX" dirty="0" err="1" smtClean="0"/>
              <a:t>resources</a:t>
            </a:r>
            <a:endParaRPr lang="es-MX" dirty="0" smtClean="0"/>
          </a:p>
          <a:p>
            <a:pPr>
              <a:lnSpc>
                <a:spcPct val="100000"/>
              </a:lnSpc>
              <a:spcAft>
                <a:spcPts val="0"/>
              </a:spcAft>
            </a:pPr>
            <a:r>
              <a:rPr lang="es-MX" dirty="0" err="1" smtClean="0"/>
              <a:t>Gradle</a:t>
            </a:r>
            <a:endParaRPr lang="es-MX" dirty="0" smtClean="0"/>
          </a:p>
          <a:p>
            <a:endParaRPr lang="es-MX" dirty="0"/>
          </a:p>
        </p:txBody>
      </p:sp>
      <p:pic>
        <p:nvPicPr>
          <p:cNvPr id="7" name="Imagen 6"/>
          <p:cNvPicPr>
            <a:picLocks noChangeAspect="1"/>
          </p:cNvPicPr>
          <p:nvPr/>
        </p:nvPicPr>
        <p:blipFill rotWithShape="1">
          <a:blip r:embed="rId3"/>
          <a:srcRect t="9375" r="75183" b="25000"/>
          <a:stretch/>
        </p:blipFill>
        <p:spPr>
          <a:xfrm>
            <a:off x="577063" y="171449"/>
            <a:ext cx="3228975" cy="4800600"/>
          </a:xfrm>
          <a:prstGeom prst="rect">
            <a:avLst/>
          </a:prstGeom>
        </p:spPr>
      </p:pic>
      <p:sp>
        <p:nvSpPr>
          <p:cNvPr id="8"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8007218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Android SDK</a:t>
            </a:r>
            <a:endParaRPr lang="es-MX" dirty="0"/>
          </a:p>
        </p:txBody>
      </p:sp>
      <p:sp>
        <p:nvSpPr>
          <p:cNvPr id="3" name="Subtítulo 2"/>
          <p:cNvSpPr>
            <a:spLocks noGrp="1"/>
          </p:cNvSpPr>
          <p:nvPr>
            <p:ph type="subTitle" idx="1"/>
          </p:nvPr>
        </p:nvSpPr>
        <p:spPr/>
        <p:txBody>
          <a:bodyPr/>
          <a:lstStyle/>
          <a:p>
            <a:r>
              <a:rPr lang="es-MX" dirty="0" smtClean="0"/>
              <a:t>Tools</a:t>
            </a:r>
            <a:endParaRPr lang="es-MX" dirty="0"/>
          </a:p>
        </p:txBody>
      </p:sp>
      <p:sp>
        <p:nvSpPr>
          <p:cNvPr id="4" name="Marcador de texto 3"/>
          <p:cNvSpPr>
            <a:spLocks noGrp="1"/>
          </p:cNvSpPr>
          <p:nvPr>
            <p:ph type="body" idx="2"/>
          </p:nvPr>
        </p:nvSpPr>
        <p:spPr/>
        <p:txBody>
          <a:bodyPr/>
          <a:lstStyle/>
          <a:p>
            <a:r>
              <a:rPr lang="es-MX" dirty="0" smtClean="0"/>
              <a:t>SDK (Software Development Kit)</a:t>
            </a:r>
          </a:p>
          <a:p>
            <a:r>
              <a:rPr lang="es-MX" dirty="0"/>
              <a:t>	</a:t>
            </a:r>
            <a:r>
              <a:rPr lang="es-MX" dirty="0" smtClean="0"/>
              <a:t>Depurador de código.</a:t>
            </a:r>
          </a:p>
          <a:p>
            <a:r>
              <a:rPr lang="es-MX" dirty="0"/>
              <a:t>	</a:t>
            </a:r>
            <a:r>
              <a:rPr lang="es-MX" dirty="0" smtClean="0"/>
              <a:t>Librerías</a:t>
            </a:r>
          </a:p>
          <a:p>
            <a:r>
              <a:rPr lang="es-MX" dirty="0"/>
              <a:t>	</a:t>
            </a:r>
            <a:r>
              <a:rPr lang="es-MX" dirty="0" smtClean="0"/>
              <a:t>Emulador</a:t>
            </a:r>
          </a:p>
          <a:p>
            <a:r>
              <a:rPr lang="es-MX" dirty="0"/>
              <a:t>	</a:t>
            </a:r>
            <a:r>
              <a:rPr lang="es-MX" dirty="0" smtClean="0"/>
              <a:t>Documentación</a:t>
            </a:r>
          </a:p>
          <a:p>
            <a:r>
              <a:rPr lang="es-MX" dirty="0"/>
              <a:t>	</a:t>
            </a:r>
            <a:r>
              <a:rPr lang="es-MX" dirty="0" smtClean="0"/>
              <a:t>Ejemplos de código</a:t>
            </a:r>
          </a:p>
          <a:p>
            <a:r>
              <a:rPr lang="es-MX" dirty="0"/>
              <a:t>	</a:t>
            </a:r>
            <a:r>
              <a:rPr lang="es-MX" dirty="0" smtClean="0"/>
              <a:t>Tutoriales</a:t>
            </a:r>
            <a:endParaRPr lang="es-MX" dirty="0"/>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1377752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MX" dirty="0" smtClean="0"/>
              <a:t>Vista [XML]</a:t>
            </a:r>
            <a:endParaRPr lang="es-MX" dirty="0"/>
          </a:p>
        </p:txBody>
      </p:sp>
      <p:sp>
        <p:nvSpPr>
          <p:cNvPr id="6"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8100097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dirty="0" smtClean="0"/>
              <a:t>Conceptos que trabajaremos</a:t>
            </a:r>
            <a:endParaRPr lang="es-MX" dirty="0"/>
          </a:p>
        </p:txBody>
      </p:sp>
      <p:sp>
        <p:nvSpPr>
          <p:cNvPr id="4" name="Marcador de texto 3"/>
          <p:cNvSpPr>
            <a:spLocks noGrp="1"/>
          </p:cNvSpPr>
          <p:nvPr>
            <p:ph type="body" idx="1"/>
          </p:nvPr>
        </p:nvSpPr>
        <p:spPr/>
        <p:txBody>
          <a:bodyPr/>
          <a:lstStyle/>
          <a:p>
            <a:pPr marL="285750" indent="-285750">
              <a:buClr>
                <a:srgbClr val="D23369"/>
              </a:buClr>
              <a:buFont typeface="Arial" panose="020B0604020202020204" pitchFamily="34" charset="0"/>
              <a:buChar char="•"/>
            </a:pPr>
            <a:r>
              <a:rPr lang="es-MX" dirty="0" smtClean="0">
                <a:solidFill>
                  <a:schemeClr val="accent5">
                    <a:lumMod val="75000"/>
                  </a:schemeClr>
                </a:solidFill>
              </a:rPr>
              <a:t>View</a:t>
            </a:r>
          </a:p>
          <a:p>
            <a:pPr marL="285750" indent="-285750">
              <a:buClr>
                <a:srgbClr val="D23369"/>
              </a:buClr>
              <a:buFont typeface="Arial" panose="020B0604020202020204" pitchFamily="34" charset="0"/>
              <a:buChar char="•"/>
            </a:pPr>
            <a:r>
              <a:rPr lang="es-MX" dirty="0" smtClean="0">
                <a:solidFill>
                  <a:schemeClr val="accent5">
                    <a:lumMod val="75000"/>
                  </a:schemeClr>
                </a:solidFill>
              </a:rPr>
              <a:t>ViewGroup</a:t>
            </a:r>
          </a:p>
          <a:p>
            <a:pPr marL="285750" indent="-285750">
              <a:buClr>
                <a:srgbClr val="D23369"/>
              </a:buClr>
              <a:buFont typeface="Arial" panose="020B0604020202020204" pitchFamily="34" charset="0"/>
              <a:buChar char="•"/>
            </a:pPr>
            <a:r>
              <a:rPr lang="es-MX" dirty="0" smtClean="0">
                <a:solidFill>
                  <a:schemeClr val="accent5">
                    <a:lumMod val="75000"/>
                  </a:schemeClr>
                </a:solidFill>
              </a:rPr>
              <a:t>LinearLayout</a:t>
            </a:r>
          </a:p>
          <a:p>
            <a:pPr marL="285750" indent="-285750">
              <a:buClr>
                <a:srgbClr val="D23369"/>
              </a:buClr>
              <a:buFont typeface="Arial" panose="020B0604020202020204" pitchFamily="34" charset="0"/>
              <a:buChar char="•"/>
            </a:pPr>
            <a:r>
              <a:rPr lang="es-MX" dirty="0" err="1" smtClean="0">
                <a:solidFill>
                  <a:schemeClr val="accent5">
                    <a:lumMod val="75000"/>
                  </a:schemeClr>
                </a:solidFill>
              </a:rPr>
              <a:t>RelativeLayout</a:t>
            </a:r>
            <a:endParaRPr lang="es-MX" dirty="0" smtClean="0">
              <a:solidFill>
                <a:schemeClr val="accent5">
                  <a:lumMod val="75000"/>
                </a:schemeClr>
              </a:solidFill>
            </a:endParaRPr>
          </a:p>
          <a:p>
            <a:pPr marL="285750" indent="-285750">
              <a:buClr>
                <a:srgbClr val="D23369"/>
              </a:buClr>
              <a:buFont typeface="Arial" panose="020B0604020202020204" pitchFamily="34" charset="0"/>
              <a:buChar char="•"/>
            </a:pPr>
            <a:r>
              <a:rPr lang="es-MX" dirty="0" smtClean="0">
                <a:solidFill>
                  <a:schemeClr val="accent5">
                    <a:lumMod val="75000"/>
                  </a:schemeClr>
                </a:solidFill>
              </a:rPr>
              <a:t>FrameLayout</a:t>
            </a:r>
          </a:p>
          <a:p>
            <a:pPr marL="285750" indent="-285750">
              <a:buClr>
                <a:srgbClr val="D23369"/>
              </a:buClr>
              <a:buFont typeface="Arial" panose="020B0604020202020204" pitchFamily="34" charset="0"/>
              <a:buChar char="•"/>
            </a:pPr>
            <a:r>
              <a:rPr lang="es-MX" dirty="0" smtClean="0">
                <a:solidFill>
                  <a:schemeClr val="accent5">
                    <a:lumMod val="75000"/>
                  </a:schemeClr>
                </a:solidFill>
              </a:rPr>
              <a:t>Propiedades</a:t>
            </a:r>
          </a:p>
          <a:p>
            <a:r>
              <a:rPr lang="es-MX" b="1" dirty="0" smtClean="0">
                <a:solidFill>
                  <a:schemeClr val="accent5">
                    <a:lumMod val="75000"/>
                  </a:schemeClr>
                </a:solidFill>
              </a:rPr>
              <a:t>*Explicación practica durante el curso.</a:t>
            </a:r>
            <a:endParaRPr lang="es-MX" b="1" dirty="0">
              <a:solidFill>
                <a:schemeClr val="accent5">
                  <a:lumMod val="75000"/>
                </a:schemeClr>
              </a:solidFill>
            </a:endParaRPr>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6131074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sz="3200" b="1" spc="-60" dirty="0">
                <a:solidFill>
                  <a:schemeClr val="accent5">
                    <a:lumMod val="75000"/>
                  </a:schemeClr>
                </a:solidFill>
                <a:latin typeface="Trebuchet MS"/>
                <a:cs typeface="Trebuchet MS"/>
              </a:rPr>
              <a:t>Views</a:t>
            </a:r>
            <a:br>
              <a:rPr lang="es-MX" sz="3200" b="1" spc="-60" dirty="0">
                <a:solidFill>
                  <a:schemeClr val="accent5">
                    <a:lumMod val="75000"/>
                  </a:schemeClr>
                </a:solidFill>
                <a:latin typeface="Trebuchet MS"/>
                <a:cs typeface="Trebuchet MS"/>
              </a:rPr>
            </a:br>
            <a:endParaRPr lang="es-MX" dirty="0"/>
          </a:p>
        </p:txBody>
      </p:sp>
      <p:sp>
        <p:nvSpPr>
          <p:cNvPr id="4" name="Marcador de texto 3"/>
          <p:cNvSpPr>
            <a:spLocks noGrp="1"/>
          </p:cNvSpPr>
          <p:nvPr>
            <p:ph type="body" idx="1"/>
          </p:nvPr>
        </p:nvSpPr>
        <p:spPr>
          <a:xfrm>
            <a:off x="311700" y="1229875"/>
            <a:ext cx="8520599" cy="1449157"/>
          </a:xfrm>
        </p:spPr>
        <p:txBody>
          <a:bodyPr/>
          <a:lstStyle/>
          <a:p>
            <a:pPr marL="355600" indent="-342900">
              <a:lnSpc>
                <a:spcPct val="100000"/>
              </a:lnSpc>
              <a:buClr>
                <a:schemeClr val="accent5">
                  <a:lumMod val="75000"/>
                </a:schemeClr>
              </a:buClr>
              <a:buFont typeface="Arial" panose="020B0604020202020204" pitchFamily="34" charset="0"/>
              <a:buChar char="•"/>
              <a:tabLst>
                <a:tab pos="294640" algn="l"/>
              </a:tabLst>
            </a:pPr>
            <a:r>
              <a:rPr lang="es-MX" b="1" spc="-60" dirty="0" smtClean="0">
                <a:solidFill>
                  <a:schemeClr val="accent5">
                    <a:lumMod val="75000"/>
                  </a:schemeClr>
                </a:solidFill>
                <a:latin typeface="Trebuchet MS"/>
                <a:cs typeface="Trebuchet MS"/>
              </a:rPr>
              <a:t>Son </a:t>
            </a:r>
            <a:r>
              <a:rPr lang="es-MX" b="1" spc="-60" dirty="0">
                <a:solidFill>
                  <a:schemeClr val="accent5">
                    <a:lumMod val="75000"/>
                  </a:schemeClr>
                </a:solidFill>
                <a:latin typeface="Trebuchet MS"/>
                <a:cs typeface="Trebuchet MS"/>
              </a:rPr>
              <a:t>los componentes de la interfaz de usuario</a:t>
            </a:r>
            <a:r>
              <a:rPr lang="es-MX" b="1" spc="-60" dirty="0" smtClean="0">
                <a:solidFill>
                  <a:schemeClr val="accent5">
                    <a:lumMod val="75000"/>
                  </a:schemeClr>
                </a:solidFill>
                <a:latin typeface="Trebuchet MS"/>
                <a:cs typeface="Trebuchet MS"/>
              </a:rPr>
              <a:t>.</a:t>
            </a:r>
            <a:endParaRPr lang="es-MX" b="1" spc="-60" dirty="0">
              <a:solidFill>
                <a:schemeClr val="accent5">
                  <a:lumMod val="75000"/>
                </a:schemeClr>
              </a:solidFill>
              <a:latin typeface="Trebuchet MS"/>
              <a:cs typeface="Trebuchet MS"/>
            </a:endParaRPr>
          </a:p>
          <a:p>
            <a:pPr marL="355600" indent="-342900">
              <a:lnSpc>
                <a:spcPct val="100000"/>
              </a:lnSpc>
              <a:buClr>
                <a:schemeClr val="accent5">
                  <a:lumMod val="75000"/>
                </a:schemeClr>
              </a:buClr>
              <a:buFont typeface="Arial" panose="020B0604020202020204" pitchFamily="34" charset="0"/>
              <a:buChar char="•"/>
              <a:tabLst>
                <a:tab pos="294640" algn="l"/>
              </a:tabLst>
            </a:pPr>
            <a:r>
              <a:rPr lang="es-MX" b="1" spc="-60" dirty="0">
                <a:solidFill>
                  <a:schemeClr val="accent5">
                    <a:lumMod val="75000"/>
                  </a:schemeClr>
                </a:solidFill>
                <a:latin typeface="Trebuchet MS"/>
                <a:cs typeface="Trebuchet MS"/>
              </a:rPr>
              <a:t>Estos pueden agruparse en un </a:t>
            </a:r>
            <a:r>
              <a:rPr lang="es-MX" b="1" spc="-60" dirty="0" err="1">
                <a:solidFill>
                  <a:schemeClr val="accent5">
                    <a:lumMod val="75000"/>
                  </a:schemeClr>
                </a:solidFill>
                <a:latin typeface="Trebuchet MS"/>
                <a:cs typeface="Trebuchet MS"/>
              </a:rPr>
              <a:t>layout</a:t>
            </a:r>
            <a:r>
              <a:rPr lang="es-MX" b="1" spc="-60" dirty="0" smtClean="0">
                <a:solidFill>
                  <a:schemeClr val="accent5">
                    <a:lumMod val="75000"/>
                  </a:schemeClr>
                </a:solidFill>
                <a:latin typeface="Trebuchet MS"/>
                <a:cs typeface="Trebuchet MS"/>
              </a:rPr>
              <a:t>.</a:t>
            </a:r>
            <a:endParaRPr lang="es-MX" b="1" spc="-60" dirty="0">
              <a:solidFill>
                <a:schemeClr val="accent5">
                  <a:lumMod val="75000"/>
                </a:schemeClr>
              </a:solidFill>
              <a:latin typeface="Trebuchet MS"/>
              <a:cs typeface="Trebuchet MS"/>
            </a:endParaRPr>
          </a:p>
          <a:p>
            <a:pPr marL="355600" indent="-342900">
              <a:lnSpc>
                <a:spcPct val="100000"/>
              </a:lnSpc>
              <a:buClr>
                <a:schemeClr val="accent5">
                  <a:lumMod val="75000"/>
                </a:schemeClr>
              </a:buClr>
              <a:buFont typeface="Arial" panose="020B0604020202020204" pitchFamily="34" charset="0"/>
              <a:buChar char="•"/>
              <a:tabLst>
                <a:tab pos="294640" algn="l"/>
              </a:tabLst>
            </a:pPr>
            <a:r>
              <a:rPr lang="es-MX" b="1" spc="-60" dirty="0">
                <a:solidFill>
                  <a:schemeClr val="accent5">
                    <a:lumMod val="75000"/>
                  </a:schemeClr>
                </a:solidFill>
                <a:latin typeface="Trebuchet MS"/>
                <a:cs typeface="Trebuchet MS"/>
              </a:rPr>
              <a:t>View es la clase padre de Activity.</a:t>
            </a:r>
          </a:p>
          <a:p>
            <a:endParaRPr lang="es-MX" dirty="0"/>
          </a:p>
        </p:txBody>
      </p:sp>
      <p:sp>
        <p:nvSpPr>
          <p:cNvPr id="5" name="object 6"/>
          <p:cNvSpPr/>
          <p:nvPr/>
        </p:nvSpPr>
        <p:spPr>
          <a:xfrm>
            <a:off x="4721280" y="1017800"/>
            <a:ext cx="3962398" cy="2679699"/>
          </a:xfrm>
          <a:prstGeom prst="rect">
            <a:avLst/>
          </a:prstGeom>
          <a:blipFill>
            <a:blip r:embed="rId3" cstate="print"/>
            <a:stretch>
              <a:fillRect/>
            </a:stretch>
          </a:blipFill>
        </p:spPr>
        <p:txBody>
          <a:bodyPr wrap="square" lIns="0" tIns="0" rIns="0" bIns="0" rtlCol="0">
            <a:noAutofit/>
          </a:bodyPr>
          <a:lstStyle/>
          <a:p>
            <a:endParaRPr/>
          </a:p>
        </p:txBody>
      </p:sp>
      <p:sp>
        <p:nvSpPr>
          <p:cNvPr id="6"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1419953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410000"/>
            <a:ext cx="8520599" cy="607800"/>
          </a:xfrm>
          <a:prstGeom prst="rect">
            <a:avLst/>
          </a:prstGeom>
        </p:spPr>
        <p:txBody>
          <a:bodyPr lIns="91425" tIns="91425" rIns="91425" bIns="91425" anchor="t" anchorCtr="0">
            <a:noAutofit/>
          </a:bodyPr>
          <a:lstStyle/>
          <a:p>
            <a:pPr>
              <a:spcBef>
                <a:spcPts val="0"/>
              </a:spcBef>
              <a:buNone/>
            </a:pPr>
            <a:r>
              <a:rPr lang="en" dirty="0" smtClean="0"/>
              <a:t>History</a:t>
            </a:r>
            <a:endParaRPr lang="en" dirty="0"/>
          </a:p>
        </p:txBody>
      </p:sp>
      <p:sp>
        <p:nvSpPr>
          <p:cNvPr id="103" name="Shape 103"/>
          <p:cNvSpPr txBox="1">
            <a:spLocks noGrp="1"/>
          </p:cNvSpPr>
          <p:nvPr>
            <p:ph type="body" idx="1"/>
          </p:nvPr>
        </p:nvSpPr>
        <p:spPr>
          <a:xfrm>
            <a:off x="311699" y="862524"/>
            <a:ext cx="8520599" cy="3339000"/>
          </a:xfrm>
          <a:prstGeom prst="rect">
            <a:avLst/>
          </a:prstGeom>
        </p:spPr>
        <p:txBody>
          <a:bodyPr lIns="91425" tIns="91425" rIns="91425" bIns="91425" anchor="t" anchorCtr="0">
            <a:noAutofit/>
          </a:bodyPr>
          <a:lstStyle/>
          <a:p>
            <a:pPr algn="just" rtl="0">
              <a:spcBef>
                <a:spcPts val="0"/>
              </a:spcBef>
              <a:buNone/>
            </a:pPr>
            <a:r>
              <a:rPr lang="en" sz="1600" dirty="0" smtClean="0"/>
              <a:t>El sistema operativo Android fue desarrollado por la compañia Android Inc, fundada en el año 2003 que fue adquirida por Google unos años despues, la fecha exacta julio de 2005.</a:t>
            </a:r>
          </a:p>
          <a:p>
            <a:pPr algn="just" rtl="0">
              <a:spcBef>
                <a:spcPts val="0"/>
              </a:spcBef>
              <a:buNone/>
            </a:pPr>
            <a:r>
              <a:rPr lang="en" sz="1600" dirty="0" smtClean="0"/>
              <a:t>La OHA (Open Handset Alliance) se fundo en 2007 y es comandada por compañias de la importancia de Google, HTC, LG, Motorola, entre otras. Esta alianza empresarial se encontraba trabajando detras del producto “Android” al llegar el dia del lanzamiento (23 de septiembre de 2008).</a:t>
            </a:r>
          </a:p>
          <a:p>
            <a:pPr algn="just" rtl="0">
              <a:spcBef>
                <a:spcPts val="0"/>
              </a:spcBef>
              <a:buNone/>
            </a:pPr>
            <a:r>
              <a:rPr lang="en" sz="1600" dirty="0" smtClean="0"/>
              <a:t>Para ser Android un producto de OHA fue uno de los movimientos claves, ya que ser una plataformaa libre y que los fabricantes de moviles, ya que se se resolvia la problematica del software y ahora los fabricantes de dispositivos solo tenian que centrarse unicamente en el hardware.</a:t>
            </a:r>
            <a:endParaRPr lang="en" sz="1600" dirty="0"/>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032692767"/>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Como usar un View</a:t>
            </a:r>
            <a:endParaRPr lang="es-MX" dirty="0"/>
          </a:p>
        </p:txBody>
      </p:sp>
      <p:sp>
        <p:nvSpPr>
          <p:cNvPr id="3" name="Marcador de texto 2"/>
          <p:cNvSpPr>
            <a:spLocks noGrp="1"/>
          </p:cNvSpPr>
          <p:nvPr>
            <p:ph type="body" idx="1"/>
          </p:nvPr>
        </p:nvSpPr>
        <p:spPr>
          <a:xfrm>
            <a:off x="311699" y="1342170"/>
            <a:ext cx="8520599" cy="3339000"/>
          </a:xfrm>
        </p:spPr>
        <p:txBody>
          <a:bodyPr/>
          <a:lstStyle/>
          <a:p>
            <a:r>
              <a:rPr lang="es-MX" sz="1400" dirty="0">
                <a:solidFill>
                  <a:schemeClr val="accent5">
                    <a:lumMod val="75000"/>
                  </a:schemeClr>
                </a:solidFill>
              </a:rPr>
              <a:t>Es la clase padre los componentes de la </a:t>
            </a:r>
            <a:r>
              <a:rPr lang="es-MX" sz="1400" dirty="0" smtClean="0">
                <a:solidFill>
                  <a:schemeClr val="accent5">
                    <a:lumMod val="75000"/>
                  </a:schemeClr>
                </a:solidFill>
              </a:rPr>
              <a:t>UI</a:t>
            </a:r>
          </a:p>
          <a:p>
            <a:r>
              <a:rPr lang="es-MX" sz="1400" dirty="0" smtClean="0">
                <a:solidFill>
                  <a:schemeClr val="accent5">
                    <a:lumMod val="75000"/>
                  </a:schemeClr>
                </a:solidFill>
              </a:rPr>
              <a:t>Button // </a:t>
            </a:r>
            <a:r>
              <a:rPr lang="es-MX" sz="1400" dirty="0" err="1" smtClean="0">
                <a:solidFill>
                  <a:schemeClr val="accent5">
                    <a:lumMod val="75000"/>
                  </a:schemeClr>
                </a:solidFill>
              </a:rPr>
              <a:t>EditText</a:t>
            </a:r>
            <a:r>
              <a:rPr lang="es-MX" sz="1400" dirty="0" smtClean="0">
                <a:solidFill>
                  <a:schemeClr val="accent5">
                    <a:lumMod val="75000"/>
                  </a:schemeClr>
                </a:solidFill>
              </a:rPr>
              <a:t> // </a:t>
            </a:r>
            <a:r>
              <a:rPr lang="es-MX" sz="1400" dirty="0" err="1" smtClean="0">
                <a:solidFill>
                  <a:schemeClr val="accent5">
                    <a:lumMod val="75000"/>
                  </a:schemeClr>
                </a:solidFill>
              </a:rPr>
              <a:t>TextViews</a:t>
            </a:r>
            <a:endParaRPr lang="es-MX" sz="1400" dirty="0" smtClean="0">
              <a:solidFill>
                <a:schemeClr val="accent5">
                  <a:lumMod val="75000"/>
                </a:schemeClr>
              </a:solidFill>
            </a:endParaRPr>
          </a:p>
          <a:p>
            <a:r>
              <a:rPr lang="es-MX" sz="1400" dirty="0">
                <a:solidFill>
                  <a:schemeClr val="accent5">
                    <a:lumMod val="75000"/>
                  </a:schemeClr>
                </a:solidFill>
              </a:rPr>
              <a:t>ViewGroup es una subclase que esta basada en los </a:t>
            </a:r>
            <a:r>
              <a:rPr lang="es-MX" sz="1400" dirty="0" err="1" smtClean="0">
                <a:solidFill>
                  <a:schemeClr val="accent5">
                    <a:lumMod val="75000"/>
                  </a:schemeClr>
                </a:solidFill>
              </a:rPr>
              <a:t>layouts</a:t>
            </a:r>
            <a:endParaRPr lang="es-MX" sz="1400" dirty="0">
              <a:solidFill>
                <a:schemeClr val="accent5">
                  <a:lumMod val="75000"/>
                </a:schemeClr>
              </a:solidFill>
            </a:endParaRPr>
          </a:p>
          <a:p>
            <a:r>
              <a:rPr lang="es-MX" sz="1400" dirty="0">
                <a:solidFill>
                  <a:schemeClr val="accent5">
                    <a:lumMod val="75000"/>
                  </a:schemeClr>
                </a:solidFill>
              </a:rPr>
              <a:t>Layouts: son contenedores invisibles que hospedan Views o otros </a:t>
            </a:r>
            <a:r>
              <a:rPr lang="es-MX" sz="1400" dirty="0" err="1" smtClean="0">
                <a:solidFill>
                  <a:schemeClr val="accent5">
                    <a:lumMod val="75000"/>
                  </a:schemeClr>
                </a:solidFill>
              </a:rPr>
              <a:t>ViewGroups</a:t>
            </a:r>
            <a:endParaRPr lang="es-MX" sz="1400" dirty="0" smtClean="0">
              <a:solidFill>
                <a:schemeClr val="accent5">
                  <a:lumMod val="75000"/>
                </a:schemeClr>
              </a:solidFill>
            </a:endParaRPr>
          </a:p>
          <a:p>
            <a:r>
              <a:rPr lang="es-MX" sz="1400" dirty="0">
                <a:solidFill>
                  <a:schemeClr val="accent5">
                    <a:lumMod val="75000"/>
                  </a:schemeClr>
                </a:solidFill>
              </a:rPr>
              <a:t>Cuando añadimos un </a:t>
            </a:r>
            <a:r>
              <a:rPr lang="es-MX" sz="1400" dirty="0" err="1">
                <a:solidFill>
                  <a:schemeClr val="accent5">
                    <a:lumMod val="75000"/>
                  </a:schemeClr>
                </a:solidFill>
              </a:rPr>
              <a:t>view</a:t>
            </a:r>
            <a:r>
              <a:rPr lang="es-MX" sz="1400" dirty="0">
                <a:solidFill>
                  <a:schemeClr val="accent5">
                    <a:lumMod val="75000"/>
                  </a:schemeClr>
                </a:solidFill>
              </a:rPr>
              <a:t> necesitaremos realizar algo como lo siguiente:</a:t>
            </a:r>
          </a:p>
          <a:p>
            <a:r>
              <a:rPr lang="es-MX" sz="1400" dirty="0">
                <a:solidFill>
                  <a:schemeClr val="accent5">
                    <a:lumMod val="75000"/>
                  </a:schemeClr>
                </a:solidFill>
              </a:rPr>
              <a:t>Ponerle </a:t>
            </a:r>
            <a:r>
              <a:rPr lang="es-MX" sz="1400" dirty="0" smtClean="0">
                <a:solidFill>
                  <a:schemeClr val="accent5">
                    <a:lumMod val="75000"/>
                  </a:schemeClr>
                </a:solidFill>
              </a:rPr>
              <a:t>propiedades // Poner </a:t>
            </a:r>
            <a:r>
              <a:rPr lang="es-MX" sz="1400" dirty="0">
                <a:solidFill>
                  <a:schemeClr val="accent5">
                    <a:lumMod val="75000"/>
                  </a:schemeClr>
                </a:solidFill>
              </a:rPr>
              <a:t>el elemento en el </a:t>
            </a:r>
            <a:r>
              <a:rPr lang="es-MX" sz="1400" dirty="0" smtClean="0">
                <a:solidFill>
                  <a:schemeClr val="accent5">
                    <a:lumMod val="75000"/>
                  </a:schemeClr>
                </a:solidFill>
              </a:rPr>
              <a:t>foco</a:t>
            </a:r>
            <a:endParaRPr lang="es-MX" sz="1400" dirty="0">
              <a:solidFill>
                <a:schemeClr val="accent5">
                  <a:lumMod val="75000"/>
                </a:schemeClr>
              </a:solidFill>
            </a:endParaRPr>
          </a:p>
          <a:p>
            <a:r>
              <a:rPr lang="es-MX" sz="1400" dirty="0">
                <a:solidFill>
                  <a:schemeClr val="accent5">
                    <a:lumMod val="75000"/>
                  </a:schemeClr>
                </a:solidFill>
              </a:rPr>
              <a:t>Dejar listo un </a:t>
            </a:r>
            <a:r>
              <a:rPr lang="es-MX" sz="1400" dirty="0" err="1" smtClean="0">
                <a:solidFill>
                  <a:schemeClr val="accent5">
                    <a:lumMod val="75000"/>
                  </a:schemeClr>
                </a:solidFill>
              </a:rPr>
              <a:t>listener</a:t>
            </a:r>
            <a:r>
              <a:rPr lang="es-MX" sz="1400" dirty="0" smtClean="0">
                <a:solidFill>
                  <a:schemeClr val="accent5">
                    <a:lumMod val="75000"/>
                  </a:schemeClr>
                </a:solidFill>
              </a:rPr>
              <a:t> // Ponerle </a:t>
            </a:r>
            <a:r>
              <a:rPr lang="es-MX" sz="1400" dirty="0">
                <a:solidFill>
                  <a:schemeClr val="accent5">
                    <a:lumMod val="75000"/>
                  </a:schemeClr>
                </a:solidFill>
              </a:rPr>
              <a:t>una visibilidad</a:t>
            </a:r>
          </a:p>
          <a:p>
            <a:endParaRPr lang="es-MX" sz="1400" dirty="0" smtClean="0">
              <a:solidFill>
                <a:schemeClr val="accent5">
                  <a:lumMod val="75000"/>
                </a:schemeClr>
              </a:solidFill>
            </a:endParaRPr>
          </a:p>
          <a:p>
            <a:endParaRPr lang="es-MX" sz="1400" dirty="0" smtClean="0">
              <a:solidFill>
                <a:schemeClr val="accent5">
                  <a:lumMod val="75000"/>
                </a:schemeClr>
              </a:solidFill>
            </a:endParaRP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1808241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Views y Layouts</a:t>
            </a:r>
            <a:endParaRPr lang="es-MX" dirty="0"/>
          </a:p>
        </p:txBody>
      </p:sp>
      <p:grpSp>
        <p:nvGrpSpPr>
          <p:cNvPr id="29" name="Grupo 28"/>
          <p:cNvGrpSpPr/>
          <p:nvPr/>
        </p:nvGrpSpPr>
        <p:grpSpPr>
          <a:xfrm>
            <a:off x="311700" y="1427748"/>
            <a:ext cx="7884697" cy="2897604"/>
            <a:chOff x="-762002" y="410000"/>
            <a:chExt cx="8494298" cy="4733500"/>
          </a:xfrm>
        </p:grpSpPr>
        <p:sp>
          <p:nvSpPr>
            <p:cNvPr id="4" name="Rectángulo redondeado 3"/>
            <p:cNvSpPr/>
            <p:nvPr/>
          </p:nvSpPr>
          <p:spPr>
            <a:xfrm>
              <a:off x="1427745" y="410000"/>
              <a:ext cx="1909011" cy="689810"/>
            </a:xfrm>
            <a:prstGeom prst="roundRect">
              <a:avLst/>
            </a:prstGeom>
            <a:solidFill>
              <a:srgbClr val="F06292"/>
            </a:solidFill>
            <a:ln>
              <a:solidFill>
                <a:srgbClr val="D23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solidFill>
                    <a:schemeClr val="bg1"/>
                  </a:solidFill>
                  <a:latin typeface="Roboto" panose="020B0604020202020204" charset="0"/>
                  <a:ea typeface="Roboto" panose="020B0604020202020204" charset="0"/>
                  <a:cs typeface="Roboto" panose="020B0604020202020204" charset="0"/>
                </a:rPr>
                <a:t>View</a:t>
              </a:r>
              <a:endParaRPr lang="es-MX" sz="2800" dirty="0">
                <a:solidFill>
                  <a:schemeClr val="bg1"/>
                </a:solidFill>
                <a:latin typeface="Roboto" panose="020B0604020202020204" charset="0"/>
                <a:ea typeface="Roboto" panose="020B0604020202020204" charset="0"/>
                <a:cs typeface="Roboto" panose="020B0604020202020204" charset="0"/>
              </a:endParaRPr>
            </a:p>
          </p:txBody>
        </p:sp>
        <p:sp>
          <p:nvSpPr>
            <p:cNvPr id="5" name="Rectángulo redondeado 4"/>
            <p:cNvSpPr/>
            <p:nvPr/>
          </p:nvSpPr>
          <p:spPr>
            <a:xfrm>
              <a:off x="-762002" y="1660411"/>
              <a:ext cx="1909011" cy="689810"/>
            </a:xfrm>
            <a:prstGeom prst="roundRect">
              <a:avLst/>
            </a:prstGeom>
            <a:solidFill>
              <a:srgbClr val="7890CD"/>
            </a:solidFill>
            <a:ln>
              <a:solidFill>
                <a:srgbClr val="212D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smtClean="0">
                  <a:solidFill>
                    <a:schemeClr val="bg1"/>
                  </a:solidFill>
                  <a:latin typeface="Roboto" panose="020B0604020202020204" charset="0"/>
                  <a:ea typeface="Roboto" panose="020B0604020202020204" charset="0"/>
                  <a:cs typeface="Roboto" panose="020B0604020202020204" charset="0"/>
                </a:rPr>
                <a:t>ImageView</a:t>
              </a:r>
              <a:endParaRPr lang="es-MX" sz="2000" dirty="0">
                <a:solidFill>
                  <a:schemeClr val="bg1"/>
                </a:solidFill>
                <a:latin typeface="Roboto" panose="020B0604020202020204" charset="0"/>
                <a:ea typeface="Roboto" panose="020B0604020202020204" charset="0"/>
                <a:cs typeface="Roboto" panose="020B0604020202020204" charset="0"/>
              </a:endParaRPr>
            </a:p>
          </p:txBody>
        </p:sp>
        <p:sp>
          <p:nvSpPr>
            <p:cNvPr id="6" name="Rectángulo redondeado 5"/>
            <p:cNvSpPr/>
            <p:nvPr/>
          </p:nvSpPr>
          <p:spPr>
            <a:xfrm>
              <a:off x="1427745" y="1660411"/>
              <a:ext cx="1909011" cy="689810"/>
            </a:xfrm>
            <a:prstGeom prst="roundRect">
              <a:avLst/>
            </a:prstGeom>
            <a:solidFill>
              <a:srgbClr val="7890CD"/>
            </a:solidFill>
            <a:ln>
              <a:solidFill>
                <a:srgbClr val="212D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smtClean="0">
                  <a:solidFill>
                    <a:schemeClr val="bg1"/>
                  </a:solidFill>
                  <a:latin typeface="Roboto" panose="020B0604020202020204" charset="0"/>
                  <a:ea typeface="Roboto" panose="020B0604020202020204" charset="0"/>
                  <a:cs typeface="Roboto" panose="020B0604020202020204" charset="0"/>
                </a:rPr>
                <a:t>TextView</a:t>
              </a:r>
              <a:endParaRPr lang="es-MX" sz="2000" dirty="0">
                <a:solidFill>
                  <a:schemeClr val="bg1"/>
                </a:solidFill>
                <a:latin typeface="Roboto" panose="020B0604020202020204" charset="0"/>
                <a:ea typeface="Roboto" panose="020B0604020202020204" charset="0"/>
                <a:cs typeface="Roboto" panose="020B0604020202020204" charset="0"/>
              </a:endParaRPr>
            </a:p>
          </p:txBody>
        </p:sp>
        <p:sp>
          <p:nvSpPr>
            <p:cNvPr id="7" name="Rectángulo redondeado 6"/>
            <p:cNvSpPr/>
            <p:nvPr/>
          </p:nvSpPr>
          <p:spPr>
            <a:xfrm>
              <a:off x="3617492" y="1660411"/>
              <a:ext cx="1909011" cy="689810"/>
            </a:xfrm>
            <a:prstGeom prst="roundRect">
              <a:avLst/>
            </a:prstGeom>
            <a:solidFill>
              <a:srgbClr val="7890CD"/>
            </a:solidFill>
            <a:ln>
              <a:solidFill>
                <a:srgbClr val="212D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smtClean="0">
                  <a:solidFill>
                    <a:schemeClr val="bg1"/>
                  </a:solidFill>
                  <a:latin typeface="Roboto" panose="020B0604020202020204" charset="0"/>
                  <a:ea typeface="Roboto" panose="020B0604020202020204" charset="0"/>
                  <a:cs typeface="Roboto" panose="020B0604020202020204" charset="0"/>
                </a:rPr>
                <a:t>ViewGroup</a:t>
              </a:r>
              <a:endParaRPr lang="es-MX" sz="2000" dirty="0">
                <a:solidFill>
                  <a:schemeClr val="bg1"/>
                </a:solidFill>
                <a:latin typeface="Roboto" panose="020B0604020202020204" charset="0"/>
                <a:ea typeface="Roboto" panose="020B0604020202020204" charset="0"/>
                <a:cs typeface="Roboto" panose="020B0604020202020204" charset="0"/>
              </a:endParaRPr>
            </a:p>
          </p:txBody>
        </p:sp>
        <p:sp>
          <p:nvSpPr>
            <p:cNvPr id="8" name="Rectángulo redondeado 7"/>
            <p:cNvSpPr/>
            <p:nvPr/>
          </p:nvSpPr>
          <p:spPr>
            <a:xfrm>
              <a:off x="1427745" y="2998128"/>
              <a:ext cx="1909011" cy="689810"/>
            </a:xfrm>
            <a:prstGeom prst="roundRect">
              <a:avLst/>
            </a:prstGeom>
            <a:solidFill>
              <a:srgbClr val="F06292"/>
            </a:solidFill>
            <a:ln>
              <a:solidFill>
                <a:srgbClr val="D23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smtClean="0">
                  <a:solidFill>
                    <a:schemeClr val="bg1"/>
                  </a:solidFill>
                  <a:latin typeface="Roboto" panose="020B0604020202020204" charset="0"/>
                  <a:ea typeface="Roboto" panose="020B0604020202020204" charset="0"/>
                  <a:cs typeface="Roboto" panose="020B0604020202020204" charset="0"/>
                </a:rPr>
                <a:t>Button</a:t>
              </a:r>
              <a:endParaRPr lang="es-MX" sz="2000" dirty="0">
                <a:solidFill>
                  <a:schemeClr val="bg1"/>
                </a:solidFill>
                <a:latin typeface="Roboto" panose="020B0604020202020204" charset="0"/>
                <a:ea typeface="Roboto" panose="020B0604020202020204" charset="0"/>
                <a:cs typeface="Roboto" panose="020B0604020202020204" charset="0"/>
              </a:endParaRPr>
            </a:p>
          </p:txBody>
        </p:sp>
        <p:sp>
          <p:nvSpPr>
            <p:cNvPr id="9" name="Rectángulo redondeado 8"/>
            <p:cNvSpPr/>
            <p:nvPr/>
          </p:nvSpPr>
          <p:spPr>
            <a:xfrm>
              <a:off x="1443791" y="4453690"/>
              <a:ext cx="1909011" cy="689810"/>
            </a:xfrm>
            <a:prstGeom prst="roundRect">
              <a:avLst/>
            </a:prstGeom>
            <a:solidFill>
              <a:srgbClr val="66FF99"/>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smtClean="0">
                  <a:solidFill>
                    <a:schemeClr val="bg1"/>
                  </a:solidFill>
                  <a:latin typeface="Roboto" panose="020B0604020202020204" charset="0"/>
                  <a:ea typeface="Roboto" panose="020B0604020202020204" charset="0"/>
                  <a:cs typeface="Roboto" panose="020B0604020202020204" charset="0"/>
                </a:rPr>
                <a:t>LinearLayout</a:t>
              </a:r>
              <a:endParaRPr lang="es-MX" sz="2000" dirty="0">
                <a:solidFill>
                  <a:schemeClr val="bg1"/>
                </a:solidFill>
                <a:latin typeface="Roboto" panose="020B0604020202020204" charset="0"/>
                <a:ea typeface="Roboto" panose="020B0604020202020204" charset="0"/>
                <a:cs typeface="Roboto" panose="020B0604020202020204" charset="0"/>
              </a:endParaRPr>
            </a:p>
          </p:txBody>
        </p:sp>
        <p:sp>
          <p:nvSpPr>
            <p:cNvPr id="10" name="Rectángulo redondeado 9"/>
            <p:cNvSpPr/>
            <p:nvPr/>
          </p:nvSpPr>
          <p:spPr>
            <a:xfrm>
              <a:off x="3633538" y="4453690"/>
              <a:ext cx="1909011" cy="689810"/>
            </a:xfrm>
            <a:prstGeom prst="roundRect">
              <a:avLst/>
            </a:prstGeom>
            <a:solidFill>
              <a:srgbClr val="66FF99"/>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smtClean="0">
                  <a:solidFill>
                    <a:schemeClr val="bg1"/>
                  </a:solidFill>
                  <a:latin typeface="Roboto" panose="020B0604020202020204" charset="0"/>
                  <a:ea typeface="Roboto" panose="020B0604020202020204" charset="0"/>
                  <a:cs typeface="Roboto" panose="020B0604020202020204" charset="0"/>
                </a:rPr>
                <a:t>FrameLayout</a:t>
              </a:r>
              <a:endParaRPr lang="es-MX" sz="2000" dirty="0">
                <a:solidFill>
                  <a:schemeClr val="bg1"/>
                </a:solidFill>
                <a:latin typeface="Roboto" panose="020B0604020202020204" charset="0"/>
                <a:ea typeface="Roboto" panose="020B0604020202020204" charset="0"/>
                <a:cs typeface="Roboto" panose="020B0604020202020204" charset="0"/>
              </a:endParaRPr>
            </a:p>
          </p:txBody>
        </p:sp>
        <p:sp>
          <p:nvSpPr>
            <p:cNvPr id="11" name="Rectángulo redondeado 10"/>
            <p:cNvSpPr/>
            <p:nvPr/>
          </p:nvSpPr>
          <p:spPr>
            <a:xfrm>
              <a:off x="5823285" y="4453690"/>
              <a:ext cx="1909011" cy="689810"/>
            </a:xfrm>
            <a:prstGeom prst="roundRect">
              <a:avLst/>
            </a:prstGeom>
            <a:solidFill>
              <a:srgbClr val="66FF99"/>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solidFill>
                    <a:schemeClr val="bg1"/>
                  </a:solidFill>
                  <a:latin typeface="Roboto" panose="020B0604020202020204" charset="0"/>
                  <a:ea typeface="Roboto" panose="020B0604020202020204" charset="0"/>
                  <a:cs typeface="Roboto" panose="020B0604020202020204" charset="0"/>
                </a:rPr>
                <a:t>…</a:t>
              </a:r>
              <a:endParaRPr lang="es-MX" sz="2800" dirty="0">
                <a:solidFill>
                  <a:schemeClr val="bg1"/>
                </a:solidFill>
                <a:latin typeface="Roboto" panose="020B0604020202020204" charset="0"/>
                <a:ea typeface="Roboto" panose="020B0604020202020204" charset="0"/>
                <a:cs typeface="Roboto" panose="020B0604020202020204" charset="0"/>
              </a:endParaRPr>
            </a:p>
          </p:txBody>
        </p:sp>
        <p:cxnSp>
          <p:nvCxnSpPr>
            <p:cNvPr id="15" name="Conector recto de flecha 14"/>
            <p:cNvCxnSpPr>
              <a:stCxn id="6" idx="0"/>
              <a:endCxn id="4" idx="2"/>
            </p:cNvCxnSpPr>
            <p:nvPr/>
          </p:nvCxnSpPr>
          <p:spPr>
            <a:xfrm flipV="1">
              <a:off x="2382251" y="1099810"/>
              <a:ext cx="0" cy="560601"/>
            </a:xfrm>
            <a:prstGeom prst="straightConnector1">
              <a:avLst/>
            </a:prstGeom>
            <a:ln>
              <a:solidFill>
                <a:srgbClr val="D23369"/>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a:stCxn id="8" idx="0"/>
              <a:endCxn id="6" idx="2"/>
            </p:cNvCxnSpPr>
            <p:nvPr/>
          </p:nvCxnSpPr>
          <p:spPr>
            <a:xfrm flipV="1">
              <a:off x="2382251" y="2350221"/>
              <a:ext cx="0" cy="647907"/>
            </a:xfrm>
            <a:prstGeom prst="straightConnector1">
              <a:avLst/>
            </a:prstGeom>
            <a:ln>
              <a:solidFill>
                <a:srgbClr val="D23369"/>
              </a:solidFill>
              <a:tailEnd type="triangle"/>
            </a:ln>
          </p:spPr>
          <p:style>
            <a:lnRef idx="1">
              <a:schemeClr val="dk1"/>
            </a:lnRef>
            <a:fillRef idx="0">
              <a:schemeClr val="dk1"/>
            </a:fillRef>
            <a:effectRef idx="0">
              <a:schemeClr val="dk1"/>
            </a:effectRef>
            <a:fontRef idx="minor">
              <a:schemeClr val="tx1"/>
            </a:fontRef>
          </p:style>
        </p:cxnSp>
        <p:cxnSp>
          <p:nvCxnSpPr>
            <p:cNvPr id="21" name="Conector recto 20"/>
            <p:cNvCxnSpPr>
              <a:stCxn id="9" idx="0"/>
            </p:cNvCxnSpPr>
            <p:nvPr/>
          </p:nvCxnSpPr>
          <p:spPr>
            <a:xfrm flipV="1">
              <a:off x="2398297" y="4186989"/>
              <a:ext cx="2" cy="266701"/>
            </a:xfrm>
            <a:prstGeom prst="line">
              <a:avLst/>
            </a:prstGeom>
            <a:ln>
              <a:solidFill>
                <a:srgbClr val="D23369"/>
              </a:solidFill>
            </a:ln>
          </p:spPr>
          <p:style>
            <a:lnRef idx="1">
              <a:schemeClr val="dk1"/>
            </a:lnRef>
            <a:fillRef idx="0">
              <a:schemeClr val="dk1"/>
            </a:fillRef>
            <a:effectRef idx="0">
              <a:schemeClr val="dk1"/>
            </a:effectRef>
            <a:fontRef idx="minor">
              <a:schemeClr val="tx1"/>
            </a:fontRef>
          </p:style>
        </p:cxnSp>
        <p:cxnSp>
          <p:nvCxnSpPr>
            <p:cNvPr id="22" name="Conector recto 21"/>
            <p:cNvCxnSpPr/>
            <p:nvPr/>
          </p:nvCxnSpPr>
          <p:spPr>
            <a:xfrm flipV="1">
              <a:off x="6777790" y="4186989"/>
              <a:ext cx="2" cy="266701"/>
            </a:xfrm>
            <a:prstGeom prst="line">
              <a:avLst/>
            </a:prstGeom>
            <a:ln>
              <a:solidFill>
                <a:srgbClr val="D23369"/>
              </a:solidFill>
            </a:ln>
          </p:spPr>
          <p:style>
            <a:lnRef idx="1">
              <a:schemeClr val="dk1"/>
            </a:lnRef>
            <a:fillRef idx="0">
              <a:schemeClr val="dk1"/>
            </a:fillRef>
            <a:effectRef idx="0">
              <a:schemeClr val="dk1"/>
            </a:effectRef>
            <a:fontRef idx="minor">
              <a:schemeClr val="tx1"/>
            </a:fontRef>
          </p:style>
        </p:cxnSp>
        <p:cxnSp>
          <p:nvCxnSpPr>
            <p:cNvPr id="24" name="Conector recto 23"/>
            <p:cNvCxnSpPr/>
            <p:nvPr/>
          </p:nvCxnSpPr>
          <p:spPr>
            <a:xfrm>
              <a:off x="2398296" y="4186989"/>
              <a:ext cx="4379494" cy="0"/>
            </a:xfrm>
            <a:prstGeom prst="line">
              <a:avLst/>
            </a:prstGeom>
            <a:ln>
              <a:solidFill>
                <a:srgbClr val="D23369"/>
              </a:solidFill>
            </a:ln>
          </p:spPr>
          <p:style>
            <a:lnRef idx="1">
              <a:schemeClr val="accent1"/>
            </a:lnRef>
            <a:fillRef idx="0">
              <a:schemeClr val="accent1"/>
            </a:fillRef>
            <a:effectRef idx="0">
              <a:schemeClr val="accent1"/>
            </a:effectRef>
            <a:fontRef idx="minor">
              <a:schemeClr val="tx1"/>
            </a:fontRef>
          </p:style>
        </p:cxnSp>
        <p:cxnSp>
          <p:nvCxnSpPr>
            <p:cNvPr id="25" name="Conector recto 24"/>
            <p:cNvCxnSpPr/>
            <p:nvPr/>
          </p:nvCxnSpPr>
          <p:spPr>
            <a:xfrm flipV="1">
              <a:off x="4571996" y="4186989"/>
              <a:ext cx="2" cy="266701"/>
            </a:xfrm>
            <a:prstGeom prst="line">
              <a:avLst/>
            </a:prstGeom>
            <a:ln>
              <a:solidFill>
                <a:srgbClr val="D23369"/>
              </a:solidFill>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a:endCxn id="7" idx="2"/>
            </p:cNvCxnSpPr>
            <p:nvPr/>
          </p:nvCxnSpPr>
          <p:spPr>
            <a:xfrm flipH="1" flipV="1">
              <a:off x="4571998" y="2350221"/>
              <a:ext cx="16046" cy="1836768"/>
            </a:xfrm>
            <a:prstGeom prst="straightConnector1">
              <a:avLst/>
            </a:prstGeom>
            <a:ln>
              <a:solidFill>
                <a:srgbClr val="D23369"/>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0111104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Views y Layouts</a:t>
            </a:r>
            <a:endParaRPr lang="es-MX" dirty="0"/>
          </a:p>
        </p:txBody>
      </p:sp>
      <p:sp>
        <p:nvSpPr>
          <p:cNvPr id="3" name="Marcador de texto 2"/>
          <p:cNvSpPr>
            <a:spLocks noGrp="1"/>
          </p:cNvSpPr>
          <p:nvPr>
            <p:ph type="body" idx="1"/>
          </p:nvPr>
        </p:nvSpPr>
        <p:spPr/>
        <p:txBody>
          <a:bodyPr/>
          <a:lstStyle/>
          <a:p>
            <a:pPr marL="295275" indent="-282575">
              <a:lnSpc>
                <a:spcPct val="100000"/>
              </a:lnSpc>
              <a:buClr>
                <a:srgbClr val="FFFFFF"/>
              </a:buClr>
              <a:buFont typeface="Arial"/>
              <a:buChar char="●"/>
              <a:tabLst>
                <a:tab pos="294640" algn="l"/>
              </a:tabLst>
            </a:pPr>
            <a:r>
              <a:rPr lang="es-MX" sz="2000" b="1" spc="-5" dirty="0">
                <a:solidFill>
                  <a:schemeClr val="accent5">
                    <a:lumMod val="75000"/>
                  </a:schemeClr>
                </a:solidFill>
                <a:latin typeface="Trebuchet MS"/>
                <a:cs typeface="Trebuchet MS"/>
              </a:rPr>
              <a:t>L</a:t>
            </a:r>
            <a:r>
              <a:rPr lang="es-MX" sz="2000" b="1" dirty="0">
                <a:solidFill>
                  <a:schemeClr val="accent5">
                    <a:lumMod val="75000"/>
                  </a:schemeClr>
                </a:solidFill>
                <a:latin typeface="Trebuchet MS"/>
                <a:cs typeface="Trebuchet MS"/>
              </a:rPr>
              <a:t>in</a:t>
            </a:r>
            <a:r>
              <a:rPr lang="es-MX" sz="2000" b="1" spc="-20" dirty="0">
                <a:solidFill>
                  <a:schemeClr val="accent5">
                    <a:lumMod val="75000"/>
                  </a:schemeClr>
                </a:solidFill>
                <a:latin typeface="Trebuchet MS"/>
                <a:cs typeface="Trebuchet MS"/>
              </a:rPr>
              <a:t>ea</a:t>
            </a:r>
            <a:r>
              <a:rPr lang="es-MX" sz="2000" b="1" spc="-10" dirty="0">
                <a:solidFill>
                  <a:schemeClr val="accent5">
                    <a:lumMod val="75000"/>
                  </a:schemeClr>
                </a:solidFill>
                <a:latin typeface="Trebuchet MS"/>
                <a:cs typeface="Trebuchet MS"/>
              </a:rPr>
              <a:t>r</a:t>
            </a:r>
            <a:r>
              <a:rPr lang="es-MX" sz="2000" b="1" spc="-20" dirty="0">
                <a:solidFill>
                  <a:schemeClr val="accent5">
                    <a:lumMod val="75000"/>
                  </a:schemeClr>
                </a:solidFill>
                <a:latin typeface="Trebuchet MS"/>
                <a:cs typeface="Trebuchet MS"/>
              </a:rPr>
              <a:t>Layou</a:t>
            </a:r>
            <a:r>
              <a:rPr lang="es-MX" sz="2000" b="1" spc="-10" dirty="0">
                <a:solidFill>
                  <a:schemeClr val="accent5">
                    <a:lumMod val="75000"/>
                  </a:schemeClr>
                </a:solidFill>
                <a:latin typeface="Trebuchet MS"/>
                <a:cs typeface="Trebuchet MS"/>
              </a:rPr>
              <a:t>t</a:t>
            </a:r>
            <a:r>
              <a:rPr lang="es-MX" sz="2000" b="1" spc="-10" dirty="0" smtClean="0">
                <a:solidFill>
                  <a:schemeClr val="accent5">
                    <a:lumMod val="75000"/>
                  </a:schemeClr>
                </a:solidFill>
                <a:latin typeface="Trebuchet MS"/>
                <a:cs typeface="Trebuchet MS"/>
              </a:rPr>
              <a:t>:</a:t>
            </a:r>
            <a:endParaRPr lang="es-MX" sz="700" dirty="0">
              <a:solidFill>
                <a:schemeClr val="accent5">
                  <a:lumMod val="75000"/>
                </a:schemeClr>
              </a:solidFill>
            </a:endParaRPr>
          </a:p>
          <a:p>
            <a:pPr marL="584200" marR="206375" lvl="1" indent="-292100">
              <a:lnSpc>
                <a:spcPts val="2100"/>
              </a:lnSpc>
              <a:buClr>
                <a:srgbClr val="FFFFFF"/>
              </a:buClr>
              <a:buFont typeface="Arial"/>
              <a:buChar char="●"/>
              <a:tabLst>
                <a:tab pos="586740" algn="l"/>
              </a:tabLst>
            </a:pPr>
            <a:r>
              <a:rPr lang="es-MX" sz="1800" spc="-15" dirty="0">
                <a:solidFill>
                  <a:schemeClr val="accent5">
                    <a:lumMod val="75000"/>
                  </a:schemeClr>
                </a:solidFill>
                <a:latin typeface="Trebuchet MS"/>
                <a:cs typeface="Trebuchet MS"/>
              </a:rPr>
              <a:t>E</a:t>
            </a:r>
            <a:r>
              <a:rPr lang="es-MX" sz="1800" spc="-10" dirty="0">
                <a:solidFill>
                  <a:schemeClr val="accent5">
                    <a:lumMod val="75000"/>
                  </a:schemeClr>
                </a:solidFill>
                <a:latin typeface="Trebuchet MS"/>
                <a:cs typeface="Trebuchet MS"/>
              </a:rPr>
              <a:t>s uno de </a:t>
            </a:r>
            <a:r>
              <a:rPr lang="es-MX" sz="1800" spc="-15" dirty="0">
                <a:solidFill>
                  <a:schemeClr val="accent5">
                    <a:lumMod val="75000"/>
                  </a:schemeClr>
                </a:solidFill>
                <a:latin typeface="Trebuchet MS"/>
                <a:cs typeface="Trebuchet MS"/>
              </a:rPr>
              <a:t>lo</a:t>
            </a:r>
            <a:r>
              <a:rPr lang="es-MX" sz="1800" spc="-10" dirty="0">
                <a:solidFill>
                  <a:schemeClr val="accent5">
                    <a:lumMod val="75000"/>
                  </a:schemeClr>
                </a:solidFill>
                <a:latin typeface="Trebuchet MS"/>
                <a:cs typeface="Trebuchet MS"/>
              </a:rPr>
              <a:t>s di</a:t>
            </a:r>
            <a:r>
              <a:rPr lang="es-MX" sz="1800" spc="-5" dirty="0">
                <a:solidFill>
                  <a:schemeClr val="accent5">
                    <a:lumMod val="75000"/>
                  </a:schemeClr>
                </a:solidFill>
                <a:latin typeface="Trebuchet MS"/>
                <a:cs typeface="Trebuchet MS"/>
              </a:rPr>
              <a:t>s</a:t>
            </a:r>
            <a:r>
              <a:rPr lang="es-MX" sz="1800" dirty="0">
                <a:solidFill>
                  <a:schemeClr val="accent5">
                    <a:lumMod val="75000"/>
                  </a:schemeClr>
                </a:solidFill>
                <a:latin typeface="Trebuchet MS"/>
                <a:cs typeface="Trebuchet MS"/>
              </a:rPr>
              <a:t>eñ</a:t>
            </a:r>
            <a:r>
              <a:rPr lang="es-MX" sz="1800" spc="-15" dirty="0">
                <a:solidFill>
                  <a:schemeClr val="accent5">
                    <a:lumMod val="75000"/>
                  </a:schemeClr>
                </a:solidFill>
                <a:latin typeface="Trebuchet MS"/>
                <a:cs typeface="Trebuchet MS"/>
              </a:rPr>
              <a:t>o</a:t>
            </a:r>
            <a:r>
              <a:rPr lang="es-MX" sz="1800" spc="-10" dirty="0">
                <a:solidFill>
                  <a:schemeClr val="accent5">
                    <a:lumMod val="75000"/>
                  </a:schemeClr>
                </a:solidFill>
                <a:latin typeface="Trebuchet MS"/>
                <a:cs typeface="Trebuchet MS"/>
              </a:rPr>
              <a:t>s más </a:t>
            </a:r>
            <a:r>
              <a:rPr lang="es-MX" sz="1800" spc="-5" dirty="0">
                <a:solidFill>
                  <a:schemeClr val="accent5">
                    <a:lumMod val="75000"/>
                  </a:schemeClr>
                </a:solidFill>
                <a:latin typeface="Trebuchet MS"/>
                <a:cs typeface="Trebuchet MS"/>
              </a:rPr>
              <a:t>simpl</a:t>
            </a:r>
            <a:r>
              <a:rPr lang="es-MX" sz="1800" dirty="0">
                <a:solidFill>
                  <a:schemeClr val="accent5">
                    <a:lumMod val="75000"/>
                  </a:schemeClr>
                </a:solidFill>
                <a:latin typeface="Trebuchet MS"/>
                <a:cs typeface="Trebuchet MS"/>
              </a:rPr>
              <a:t>e</a:t>
            </a:r>
            <a:r>
              <a:rPr lang="es-MX" sz="1800" spc="-10" dirty="0">
                <a:solidFill>
                  <a:schemeClr val="accent5">
                    <a:lumMod val="75000"/>
                  </a:schemeClr>
                </a:solidFill>
                <a:latin typeface="Trebuchet MS"/>
                <a:cs typeface="Trebuchet MS"/>
              </a:rPr>
              <a:t>s y </a:t>
            </a:r>
            <a:r>
              <a:rPr lang="es-MX" sz="1800" spc="-5" dirty="0">
                <a:solidFill>
                  <a:schemeClr val="accent5">
                    <a:lumMod val="75000"/>
                  </a:schemeClr>
                </a:solidFill>
                <a:latin typeface="Trebuchet MS"/>
                <a:cs typeface="Trebuchet MS"/>
              </a:rPr>
              <a:t>m</a:t>
            </a:r>
            <a:r>
              <a:rPr lang="es-MX" sz="1800" dirty="0">
                <a:solidFill>
                  <a:schemeClr val="accent5">
                    <a:lumMod val="75000"/>
                  </a:schemeClr>
                </a:solidFill>
                <a:latin typeface="Trebuchet MS"/>
                <a:cs typeface="Trebuchet MS"/>
              </a:rPr>
              <a:t>á</a:t>
            </a:r>
            <a:r>
              <a:rPr lang="es-MX" sz="1800" spc="-10" dirty="0">
                <a:solidFill>
                  <a:schemeClr val="accent5">
                    <a:lumMod val="75000"/>
                  </a:schemeClr>
                </a:solidFill>
                <a:latin typeface="Trebuchet MS"/>
                <a:cs typeface="Trebuchet MS"/>
              </a:rPr>
              <a:t>s e</a:t>
            </a:r>
            <a:r>
              <a:rPr lang="es-MX" sz="1800" spc="-5" dirty="0">
                <a:solidFill>
                  <a:schemeClr val="accent5">
                    <a:lumMod val="75000"/>
                  </a:schemeClr>
                </a:solidFill>
                <a:latin typeface="Trebuchet MS"/>
                <a:cs typeface="Trebuchet MS"/>
              </a:rPr>
              <a:t>mpl</a:t>
            </a:r>
            <a:r>
              <a:rPr lang="es-MX" sz="1800" dirty="0">
                <a:solidFill>
                  <a:schemeClr val="accent5">
                    <a:lumMod val="75000"/>
                  </a:schemeClr>
                </a:solidFill>
                <a:latin typeface="Trebuchet MS"/>
                <a:cs typeface="Trebuchet MS"/>
              </a:rPr>
              <a:t>ea</a:t>
            </a:r>
            <a:r>
              <a:rPr lang="es-MX" sz="1800" spc="-15" dirty="0">
                <a:solidFill>
                  <a:schemeClr val="accent5">
                    <a:lumMod val="75000"/>
                  </a:schemeClr>
                </a:solidFill>
                <a:latin typeface="Trebuchet MS"/>
                <a:cs typeface="Trebuchet MS"/>
              </a:rPr>
              <a:t>do</a:t>
            </a:r>
            <a:r>
              <a:rPr lang="es-MX" sz="1800" spc="-15" dirty="0" smtClean="0">
                <a:solidFill>
                  <a:schemeClr val="accent5">
                    <a:lumMod val="75000"/>
                  </a:schemeClr>
                </a:solidFill>
                <a:latin typeface="Trebuchet MS"/>
                <a:cs typeface="Trebuchet MS"/>
              </a:rPr>
              <a:t>.</a:t>
            </a:r>
            <a:endParaRPr lang="es-MX" sz="550" dirty="0">
              <a:solidFill>
                <a:schemeClr val="accent5">
                  <a:lumMod val="75000"/>
                </a:schemeClr>
              </a:solidFill>
            </a:endParaRPr>
          </a:p>
          <a:p>
            <a:pPr marL="584200" marR="12700" lvl="1" indent="-292100">
              <a:lnSpc>
                <a:spcPct val="100299"/>
              </a:lnSpc>
              <a:buClr>
                <a:srgbClr val="FFFFFF"/>
              </a:buClr>
              <a:buFont typeface="Arial"/>
              <a:buChar char="●"/>
              <a:tabLst>
                <a:tab pos="655955" algn="l"/>
              </a:tabLst>
            </a:pPr>
            <a:r>
              <a:rPr lang="es-MX" sz="1800" dirty="0">
                <a:solidFill>
                  <a:schemeClr val="accent5">
                    <a:lumMod val="75000"/>
                  </a:schemeClr>
                </a:solidFill>
                <a:latin typeface="Trebuchet MS"/>
                <a:cs typeface="Trebuchet MS"/>
              </a:rPr>
              <a:t>Simp</a:t>
            </a:r>
            <a:r>
              <a:rPr lang="es-MX" sz="1800" spc="-10" dirty="0">
                <a:solidFill>
                  <a:schemeClr val="accent5">
                    <a:lumMod val="75000"/>
                  </a:schemeClr>
                </a:solidFill>
                <a:latin typeface="Trebuchet MS"/>
                <a:cs typeface="Trebuchet MS"/>
              </a:rPr>
              <a:t>lemente establece los c</a:t>
            </a:r>
            <a:r>
              <a:rPr lang="es-MX" sz="1800" spc="-15" dirty="0">
                <a:solidFill>
                  <a:schemeClr val="accent5">
                    <a:lumMod val="75000"/>
                  </a:schemeClr>
                </a:solidFill>
                <a:latin typeface="Trebuchet MS"/>
                <a:cs typeface="Trebuchet MS"/>
              </a:rPr>
              <a:t>ompo</a:t>
            </a:r>
            <a:r>
              <a:rPr lang="es-MX" sz="1800" dirty="0">
                <a:solidFill>
                  <a:schemeClr val="accent5">
                    <a:lumMod val="75000"/>
                  </a:schemeClr>
                </a:solidFill>
                <a:latin typeface="Trebuchet MS"/>
                <a:cs typeface="Trebuchet MS"/>
              </a:rPr>
              <a:t>nentes</a:t>
            </a:r>
            <a:r>
              <a:rPr lang="es-MX" sz="1800" spc="-5" dirty="0">
                <a:solidFill>
                  <a:schemeClr val="accent5">
                    <a:lumMod val="75000"/>
                  </a:schemeClr>
                </a:solidFill>
                <a:latin typeface="Trebuchet MS"/>
                <a:cs typeface="Trebuchet MS"/>
              </a:rPr>
              <a:t> </a:t>
            </a:r>
            <a:r>
              <a:rPr lang="es-MX" sz="1800" dirty="0">
                <a:solidFill>
                  <a:srgbClr val="FFFFFF"/>
                </a:solidFill>
                <a:latin typeface="Trebuchet MS"/>
                <a:cs typeface="Trebuchet MS"/>
              </a:rPr>
              <a:t>visuales</a:t>
            </a:r>
            <a:r>
              <a:rPr lang="es-MX" sz="1800" spc="-5" dirty="0">
                <a:solidFill>
                  <a:srgbClr val="FFFFFF"/>
                </a:solidFill>
                <a:latin typeface="Trebuchet MS"/>
                <a:cs typeface="Trebuchet MS"/>
              </a:rPr>
              <a:t> </a:t>
            </a:r>
            <a:r>
              <a:rPr lang="es-MX" sz="1800" dirty="0">
                <a:solidFill>
                  <a:srgbClr val="FFFFFF"/>
                </a:solidFill>
                <a:latin typeface="Trebuchet MS"/>
                <a:cs typeface="Trebuchet MS"/>
              </a:rPr>
              <a:t>uno </a:t>
            </a:r>
            <a:r>
              <a:rPr lang="es-MX" sz="1800" spc="-5" dirty="0">
                <a:solidFill>
                  <a:srgbClr val="FFFFFF"/>
                </a:solidFill>
                <a:latin typeface="Trebuchet MS"/>
                <a:cs typeface="Trebuchet MS"/>
              </a:rPr>
              <a:t>j</a:t>
            </a:r>
            <a:r>
              <a:rPr lang="es-MX" sz="1800" dirty="0">
                <a:solidFill>
                  <a:srgbClr val="FFFFFF"/>
                </a:solidFill>
                <a:latin typeface="Trebuchet MS"/>
                <a:cs typeface="Trebuchet MS"/>
              </a:rPr>
              <a:t>unt</a:t>
            </a:r>
            <a:r>
              <a:rPr lang="es-MX" sz="1800" spc="-10" dirty="0">
                <a:solidFill>
                  <a:srgbClr val="FFFFFF"/>
                </a:solidFill>
                <a:latin typeface="Trebuchet MS"/>
                <a:cs typeface="Trebuchet MS"/>
              </a:rPr>
              <a:t>o al </a:t>
            </a:r>
            <a:r>
              <a:rPr lang="es-MX" sz="1800" spc="-5" dirty="0">
                <a:solidFill>
                  <a:srgbClr val="FFFFFF"/>
                </a:solidFill>
                <a:latin typeface="Trebuchet MS"/>
                <a:cs typeface="Trebuchet MS"/>
              </a:rPr>
              <a:t>o</a:t>
            </a:r>
            <a:r>
              <a:rPr lang="es-MX" sz="1800" dirty="0">
                <a:solidFill>
                  <a:srgbClr val="FFFFFF"/>
                </a:solidFill>
                <a:latin typeface="Trebuchet MS"/>
                <a:cs typeface="Trebuchet MS"/>
              </a:rPr>
              <a:t>t</a:t>
            </a:r>
            <a:r>
              <a:rPr lang="es-MX" sz="1800" spc="-15" dirty="0">
                <a:solidFill>
                  <a:srgbClr val="FFFFFF"/>
                </a:solidFill>
                <a:latin typeface="Trebuchet MS"/>
                <a:cs typeface="Trebuchet MS"/>
              </a:rPr>
              <a:t>ro</a:t>
            </a:r>
            <a:r>
              <a:rPr lang="es-MX" sz="1800" spc="-10" dirty="0">
                <a:solidFill>
                  <a:srgbClr val="FFFFFF"/>
                </a:solidFill>
                <a:latin typeface="Trebuchet MS"/>
                <a:cs typeface="Trebuchet MS"/>
              </a:rPr>
              <a:t>, ya </a:t>
            </a:r>
            <a:r>
              <a:rPr lang="es-MX" sz="1800" spc="-5" dirty="0">
                <a:solidFill>
                  <a:srgbClr val="FFFFFF"/>
                </a:solidFill>
                <a:latin typeface="Trebuchet MS"/>
                <a:cs typeface="Trebuchet MS"/>
              </a:rPr>
              <a:t>s</a:t>
            </a:r>
            <a:r>
              <a:rPr lang="es-MX" sz="1800" dirty="0">
                <a:solidFill>
                  <a:srgbClr val="FFFFFF"/>
                </a:solidFill>
                <a:latin typeface="Trebuchet MS"/>
                <a:cs typeface="Trebuchet MS"/>
              </a:rPr>
              <a:t>ea h</a:t>
            </a:r>
            <a:r>
              <a:rPr lang="es-MX" sz="1800" spc="-5" dirty="0">
                <a:solidFill>
                  <a:srgbClr val="FFFFFF"/>
                </a:solidFill>
                <a:latin typeface="Trebuchet MS"/>
                <a:cs typeface="Trebuchet MS"/>
              </a:rPr>
              <a:t>o</a:t>
            </a:r>
            <a:r>
              <a:rPr lang="es-MX" sz="1800" spc="-15" dirty="0">
                <a:solidFill>
                  <a:srgbClr val="FFFFFF"/>
                </a:solidFill>
                <a:latin typeface="Trebuchet MS"/>
                <a:cs typeface="Trebuchet MS"/>
              </a:rPr>
              <a:t>r</a:t>
            </a:r>
            <a:r>
              <a:rPr lang="es-MX" sz="1800" spc="-5" dirty="0">
                <a:solidFill>
                  <a:srgbClr val="FFFFFF"/>
                </a:solidFill>
                <a:latin typeface="Trebuchet MS"/>
                <a:cs typeface="Trebuchet MS"/>
              </a:rPr>
              <a:t>i</a:t>
            </a:r>
            <a:r>
              <a:rPr lang="es-MX" sz="1800" spc="-15" dirty="0">
                <a:solidFill>
                  <a:srgbClr val="FFFFFF"/>
                </a:solidFill>
                <a:latin typeface="Trebuchet MS"/>
                <a:cs typeface="Trebuchet MS"/>
              </a:rPr>
              <a:t>zo</a:t>
            </a:r>
            <a:r>
              <a:rPr lang="es-MX" sz="1800" dirty="0">
                <a:solidFill>
                  <a:srgbClr val="FFFFFF"/>
                </a:solidFill>
                <a:latin typeface="Trebuchet MS"/>
                <a:cs typeface="Trebuchet MS"/>
              </a:rPr>
              <a:t>ntal</a:t>
            </a:r>
            <a:r>
              <a:rPr lang="es-MX" sz="1800" spc="-5" dirty="0">
                <a:solidFill>
                  <a:srgbClr val="FFFFFF"/>
                </a:solidFill>
                <a:latin typeface="Trebuchet MS"/>
                <a:cs typeface="Trebuchet MS"/>
              </a:rPr>
              <a:t> </a:t>
            </a:r>
            <a:r>
              <a:rPr lang="es-MX" sz="1800" spc="-10" dirty="0">
                <a:solidFill>
                  <a:srgbClr val="FFFFFF"/>
                </a:solidFill>
                <a:latin typeface="Trebuchet MS"/>
                <a:cs typeface="Trebuchet MS"/>
              </a:rPr>
              <a:t>o </a:t>
            </a:r>
            <a:r>
              <a:rPr lang="es-MX" sz="1800" spc="-15" dirty="0">
                <a:solidFill>
                  <a:srgbClr val="FFFFFF"/>
                </a:solidFill>
                <a:latin typeface="Trebuchet MS"/>
                <a:cs typeface="Trebuchet MS"/>
              </a:rPr>
              <a:t>v</a:t>
            </a:r>
            <a:r>
              <a:rPr lang="es-MX" sz="1800" dirty="0">
                <a:solidFill>
                  <a:srgbClr val="FFFFFF"/>
                </a:solidFill>
                <a:latin typeface="Trebuchet MS"/>
                <a:cs typeface="Trebuchet MS"/>
              </a:rPr>
              <a:t>e</a:t>
            </a:r>
            <a:r>
              <a:rPr lang="es-MX" sz="1800" spc="-5" dirty="0">
                <a:solidFill>
                  <a:srgbClr val="FFFFFF"/>
                </a:solidFill>
                <a:latin typeface="Trebuchet MS"/>
                <a:cs typeface="Trebuchet MS"/>
              </a:rPr>
              <a:t>r</a:t>
            </a:r>
            <a:r>
              <a:rPr lang="es-MX" sz="1800" dirty="0">
                <a:solidFill>
                  <a:srgbClr val="FFFFFF"/>
                </a:solidFill>
                <a:latin typeface="Trebuchet MS"/>
                <a:cs typeface="Trebuchet MS"/>
              </a:rPr>
              <a:t>tica</a:t>
            </a:r>
            <a:r>
              <a:rPr lang="es-MX" sz="1800" spc="-5" dirty="0">
                <a:solidFill>
                  <a:srgbClr val="FFFFFF"/>
                </a:solidFill>
                <a:latin typeface="Trebuchet MS"/>
                <a:cs typeface="Trebuchet MS"/>
              </a:rPr>
              <a:t>l</a:t>
            </a:r>
            <a:r>
              <a:rPr lang="es-MX" sz="1800" dirty="0">
                <a:solidFill>
                  <a:srgbClr val="FFFFFF"/>
                </a:solidFill>
                <a:latin typeface="Trebuchet MS"/>
                <a:cs typeface="Trebuchet MS"/>
              </a:rPr>
              <a:t>mente</a:t>
            </a:r>
            <a:endParaRPr lang="es-MX" dirty="0"/>
          </a:p>
        </p:txBody>
      </p:sp>
      <p:sp>
        <p:nvSpPr>
          <p:cNvPr id="4" name="object 5"/>
          <p:cNvSpPr/>
          <p:nvPr/>
        </p:nvSpPr>
        <p:spPr>
          <a:xfrm>
            <a:off x="6496169" y="561197"/>
            <a:ext cx="1805872" cy="2819697"/>
          </a:xfrm>
          <a:prstGeom prst="rect">
            <a:avLst/>
          </a:prstGeom>
          <a:blipFill>
            <a:blip r:embed="rId3" cstate="print"/>
            <a:stretch>
              <a:fillRect/>
            </a:stretch>
          </a:blipFill>
        </p:spPr>
        <p:txBody>
          <a:bodyPr wrap="square" lIns="0" tIns="0" rIns="0" bIns="0" rtlCol="0">
            <a:noAutofit/>
          </a:bodyPr>
          <a:lstStyle/>
          <a:p>
            <a:endParaRPr/>
          </a:p>
        </p:txBody>
      </p:sp>
      <p:sp>
        <p:nvSpPr>
          <p:cNvPr id="5" name="object 6"/>
          <p:cNvSpPr/>
          <p:nvPr/>
        </p:nvSpPr>
        <p:spPr>
          <a:xfrm>
            <a:off x="1003863" y="2959576"/>
            <a:ext cx="2100790" cy="1609299"/>
          </a:xfrm>
          <a:prstGeom prst="rect">
            <a:avLst/>
          </a:prstGeom>
          <a:blipFill>
            <a:blip r:embed="rId4" cstate="print"/>
            <a:stretch>
              <a:fillRect/>
            </a:stretch>
          </a:blipFill>
        </p:spPr>
        <p:txBody>
          <a:bodyPr wrap="square" lIns="0" tIns="0" rIns="0" bIns="0" rtlCol="0">
            <a:noAutofit/>
          </a:bodyPr>
          <a:lstStyle/>
          <a:p>
            <a:endParaRPr/>
          </a:p>
        </p:txBody>
      </p:sp>
      <p:sp>
        <p:nvSpPr>
          <p:cNvPr id="6"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0555782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Views y Layouts</a:t>
            </a:r>
            <a:endParaRPr lang="es-MX" dirty="0"/>
          </a:p>
        </p:txBody>
      </p:sp>
      <p:sp>
        <p:nvSpPr>
          <p:cNvPr id="3" name="Marcador de texto 2"/>
          <p:cNvSpPr>
            <a:spLocks noGrp="1"/>
          </p:cNvSpPr>
          <p:nvPr>
            <p:ph type="body" idx="1"/>
          </p:nvPr>
        </p:nvSpPr>
        <p:spPr/>
        <p:txBody>
          <a:bodyPr/>
          <a:lstStyle/>
          <a:p>
            <a:pPr marL="295275" indent="-282575">
              <a:lnSpc>
                <a:spcPct val="100000"/>
              </a:lnSpc>
              <a:buClr>
                <a:srgbClr val="FFFFFF"/>
              </a:buClr>
              <a:buFont typeface="Arial"/>
              <a:buChar char="●"/>
              <a:tabLst>
                <a:tab pos="294640" algn="l"/>
              </a:tabLst>
            </a:pPr>
            <a:r>
              <a:rPr lang="es-MX" sz="2000" b="1" spc="-15" dirty="0" err="1">
                <a:solidFill>
                  <a:schemeClr val="accent5">
                    <a:lumMod val="75000"/>
                  </a:schemeClr>
                </a:solidFill>
                <a:latin typeface="Trebuchet MS"/>
                <a:cs typeface="Trebuchet MS"/>
              </a:rPr>
              <a:t>Rela</a:t>
            </a:r>
            <a:r>
              <a:rPr lang="es-MX" sz="2000" b="1" spc="-10" dirty="0" err="1">
                <a:solidFill>
                  <a:schemeClr val="accent5">
                    <a:lumMod val="75000"/>
                  </a:schemeClr>
                </a:solidFill>
                <a:latin typeface="Trebuchet MS"/>
                <a:cs typeface="Trebuchet MS"/>
              </a:rPr>
              <a:t>tiv</a:t>
            </a:r>
            <a:r>
              <a:rPr lang="es-MX" sz="2000" b="1" spc="-20" dirty="0" err="1">
                <a:solidFill>
                  <a:schemeClr val="accent5">
                    <a:lumMod val="75000"/>
                  </a:schemeClr>
                </a:solidFill>
                <a:latin typeface="Trebuchet MS"/>
                <a:cs typeface="Trebuchet MS"/>
              </a:rPr>
              <a:t>eLayou</a:t>
            </a:r>
            <a:r>
              <a:rPr lang="es-MX" sz="2000" b="1" spc="-10" dirty="0" err="1">
                <a:solidFill>
                  <a:schemeClr val="accent5">
                    <a:lumMod val="75000"/>
                  </a:schemeClr>
                </a:solidFill>
                <a:latin typeface="Trebuchet MS"/>
                <a:cs typeface="Trebuchet MS"/>
              </a:rPr>
              <a:t>t</a:t>
            </a:r>
            <a:r>
              <a:rPr lang="es-MX" sz="2000" b="1" spc="-10" dirty="0" smtClean="0">
                <a:solidFill>
                  <a:schemeClr val="accent5">
                    <a:lumMod val="75000"/>
                  </a:schemeClr>
                </a:solidFill>
                <a:latin typeface="Trebuchet MS"/>
                <a:cs typeface="Trebuchet MS"/>
              </a:rPr>
              <a:t>:</a:t>
            </a:r>
            <a:endParaRPr lang="es-MX" sz="600" dirty="0">
              <a:solidFill>
                <a:schemeClr val="accent5">
                  <a:lumMod val="75000"/>
                </a:schemeClr>
              </a:solidFill>
            </a:endParaRPr>
          </a:p>
          <a:p>
            <a:pPr marL="584200" marR="12700" lvl="1" indent="-292100">
              <a:lnSpc>
                <a:spcPct val="99500"/>
              </a:lnSpc>
              <a:buClr>
                <a:srgbClr val="FFFFFF"/>
              </a:buClr>
              <a:buFont typeface="Arial"/>
              <a:buChar char="●"/>
              <a:tabLst>
                <a:tab pos="586740" algn="l"/>
              </a:tabLst>
            </a:pPr>
            <a:r>
              <a:rPr lang="es-MX" sz="1800" spc="-100" dirty="0">
                <a:solidFill>
                  <a:schemeClr val="accent5">
                    <a:lumMod val="75000"/>
                  </a:schemeClr>
                </a:solidFill>
                <a:latin typeface="Trebuchet MS"/>
                <a:cs typeface="Trebuchet MS"/>
              </a:rPr>
              <a:t>P</a:t>
            </a:r>
            <a:r>
              <a:rPr lang="es-MX" sz="1800" spc="-10" dirty="0">
                <a:solidFill>
                  <a:schemeClr val="accent5">
                    <a:lumMod val="75000"/>
                  </a:schemeClr>
                </a:solidFill>
                <a:latin typeface="Trebuchet MS"/>
                <a:cs typeface="Trebuchet MS"/>
              </a:rPr>
              <a:t>ri</a:t>
            </a:r>
            <a:r>
              <a:rPr lang="es-MX" sz="1800" spc="-5" dirty="0">
                <a:solidFill>
                  <a:schemeClr val="accent5">
                    <a:lumMod val="75000"/>
                  </a:schemeClr>
                </a:solidFill>
                <a:latin typeface="Trebuchet MS"/>
                <a:cs typeface="Trebuchet MS"/>
              </a:rPr>
              <a:t>m</a:t>
            </a:r>
            <a:r>
              <a:rPr lang="es-MX" sz="1800" dirty="0">
                <a:solidFill>
                  <a:schemeClr val="accent5">
                    <a:lumMod val="75000"/>
                  </a:schemeClr>
                </a:solidFill>
                <a:latin typeface="Trebuchet MS"/>
                <a:cs typeface="Trebuchet MS"/>
              </a:rPr>
              <a:t>e</a:t>
            </a:r>
            <a:r>
              <a:rPr lang="es-MX" sz="1800" spc="-10" dirty="0">
                <a:solidFill>
                  <a:schemeClr val="accent5">
                    <a:lumMod val="75000"/>
                  </a:schemeClr>
                </a:solidFill>
                <a:latin typeface="Trebuchet MS"/>
                <a:cs typeface="Trebuchet MS"/>
              </a:rPr>
              <a:t>ro </a:t>
            </a:r>
            <a:r>
              <a:rPr lang="es-MX" sz="1800" spc="-5" dirty="0">
                <a:solidFill>
                  <a:schemeClr val="accent5">
                    <a:lumMod val="75000"/>
                  </a:schemeClr>
                </a:solidFill>
                <a:latin typeface="Trebuchet MS"/>
                <a:cs typeface="Trebuchet MS"/>
              </a:rPr>
              <a:t>p</a:t>
            </a:r>
            <a:r>
              <a:rPr lang="es-MX" sz="1800" spc="-10" dirty="0">
                <a:solidFill>
                  <a:schemeClr val="accent5">
                    <a:lumMod val="75000"/>
                  </a:schemeClr>
                </a:solidFill>
                <a:latin typeface="Trebuchet MS"/>
                <a:cs typeface="Trebuchet MS"/>
              </a:rPr>
              <a:t>o</a:t>
            </a:r>
            <a:r>
              <a:rPr lang="es-MX" sz="1800" spc="-5" dirty="0">
                <a:solidFill>
                  <a:schemeClr val="accent5">
                    <a:lumMod val="75000"/>
                  </a:schemeClr>
                </a:solidFill>
                <a:latin typeface="Trebuchet MS"/>
                <a:cs typeface="Trebuchet MS"/>
              </a:rPr>
              <a:t>d</a:t>
            </a:r>
            <a:r>
              <a:rPr lang="es-MX" sz="1800" dirty="0">
                <a:solidFill>
                  <a:schemeClr val="accent5">
                    <a:lumMod val="75000"/>
                  </a:schemeClr>
                </a:solidFill>
                <a:latin typeface="Trebuchet MS"/>
                <a:cs typeface="Trebuchet MS"/>
              </a:rPr>
              <a:t>e</a:t>
            </a:r>
            <a:r>
              <a:rPr lang="es-MX" sz="1800" spc="-5" dirty="0">
                <a:solidFill>
                  <a:schemeClr val="accent5">
                    <a:lumMod val="75000"/>
                  </a:schemeClr>
                </a:solidFill>
                <a:latin typeface="Trebuchet MS"/>
                <a:cs typeface="Trebuchet MS"/>
              </a:rPr>
              <a:t>m</a:t>
            </a:r>
            <a:r>
              <a:rPr lang="es-MX" sz="1800" spc="-10" dirty="0">
                <a:solidFill>
                  <a:schemeClr val="accent5">
                    <a:lumMod val="75000"/>
                  </a:schemeClr>
                </a:solidFill>
                <a:latin typeface="Trebuchet MS"/>
                <a:cs typeface="Trebuchet MS"/>
              </a:rPr>
              <a:t>os a</a:t>
            </a:r>
            <a:r>
              <a:rPr lang="es-MX" sz="1800" spc="-15" dirty="0">
                <a:solidFill>
                  <a:schemeClr val="accent5">
                    <a:lumMod val="75000"/>
                  </a:schemeClr>
                </a:solidFill>
                <a:latin typeface="Trebuchet MS"/>
                <a:cs typeface="Trebuchet MS"/>
              </a:rPr>
              <a:t>l</a:t>
            </a:r>
            <a:r>
              <a:rPr lang="es-MX" sz="1800" dirty="0">
                <a:solidFill>
                  <a:schemeClr val="accent5">
                    <a:lumMod val="75000"/>
                  </a:schemeClr>
                </a:solidFill>
                <a:latin typeface="Trebuchet MS"/>
                <a:cs typeface="Trebuchet MS"/>
              </a:rPr>
              <a:t>inea</a:t>
            </a:r>
            <a:r>
              <a:rPr lang="es-MX" sz="1800" spc="-10" dirty="0">
                <a:solidFill>
                  <a:schemeClr val="accent5">
                    <a:lumMod val="75000"/>
                  </a:schemeClr>
                </a:solidFill>
                <a:latin typeface="Trebuchet MS"/>
                <a:cs typeface="Trebuchet MS"/>
              </a:rPr>
              <a:t>r un c</a:t>
            </a:r>
            <a:r>
              <a:rPr lang="es-MX" sz="1800" spc="-15" dirty="0">
                <a:solidFill>
                  <a:schemeClr val="accent5">
                    <a:lumMod val="75000"/>
                  </a:schemeClr>
                </a:solidFill>
                <a:latin typeface="Trebuchet MS"/>
                <a:cs typeface="Trebuchet MS"/>
              </a:rPr>
              <a:t>o</a:t>
            </a:r>
            <a:r>
              <a:rPr lang="es-MX" sz="1800" dirty="0">
                <a:solidFill>
                  <a:schemeClr val="accent5">
                    <a:lumMod val="75000"/>
                  </a:schemeClr>
                </a:solidFill>
                <a:latin typeface="Trebuchet MS"/>
                <a:cs typeface="Trebuchet MS"/>
              </a:rPr>
              <a:t>ntr</a:t>
            </a:r>
            <a:r>
              <a:rPr lang="es-MX" sz="1800" spc="-5" dirty="0">
                <a:solidFill>
                  <a:schemeClr val="accent5">
                    <a:lumMod val="75000"/>
                  </a:schemeClr>
                </a:solidFill>
                <a:latin typeface="Trebuchet MS"/>
                <a:cs typeface="Trebuchet MS"/>
              </a:rPr>
              <a:t>o</a:t>
            </a:r>
            <a:r>
              <a:rPr lang="es-MX" sz="1800" spc="-10" dirty="0">
                <a:solidFill>
                  <a:schemeClr val="accent5">
                    <a:lumMod val="75000"/>
                  </a:schemeClr>
                </a:solidFill>
                <a:latin typeface="Trebuchet MS"/>
                <a:cs typeface="Trebuchet MS"/>
              </a:rPr>
              <a:t>l c</a:t>
            </a:r>
            <a:r>
              <a:rPr lang="es-MX" sz="1800" spc="-15" dirty="0">
                <a:solidFill>
                  <a:schemeClr val="accent5">
                    <a:lumMod val="75000"/>
                  </a:schemeClr>
                </a:solidFill>
                <a:latin typeface="Trebuchet MS"/>
                <a:cs typeface="Trebuchet MS"/>
              </a:rPr>
              <a:t>o</a:t>
            </a:r>
            <a:r>
              <a:rPr lang="es-MX" sz="1800" dirty="0">
                <a:solidFill>
                  <a:schemeClr val="accent5">
                    <a:lumMod val="75000"/>
                  </a:schemeClr>
                </a:solidFill>
                <a:latin typeface="Trebuchet MS"/>
                <a:cs typeface="Trebuchet MS"/>
              </a:rPr>
              <a:t>n</a:t>
            </a:r>
            <a:r>
              <a:rPr lang="es-MX" sz="1800" spc="-5" dirty="0">
                <a:solidFill>
                  <a:schemeClr val="accent5">
                    <a:lumMod val="75000"/>
                  </a:schemeClr>
                </a:solidFill>
                <a:latin typeface="Trebuchet MS"/>
                <a:cs typeface="Trebuchet MS"/>
              </a:rPr>
              <a:t> </a:t>
            </a:r>
            <a:r>
              <a:rPr lang="es-MX" sz="1800" dirty="0">
                <a:solidFill>
                  <a:schemeClr val="accent5">
                    <a:lumMod val="75000"/>
                  </a:schemeClr>
                </a:solidFill>
                <a:latin typeface="Trebuchet MS"/>
                <a:cs typeface="Trebuchet MS"/>
              </a:rPr>
              <a:t>respecto</a:t>
            </a:r>
            <a:r>
              <a:rPr lang="es-MX" sz="1800" spc="-5" dirty="0">
                <a:solidFill>
                  <a:schemeClr val="accent5">
                    <a:lumMod val="75000"/>
                  </a:schemeClr>
                </a:solidFill>
                <a:latin typeface="Trebuchet MS"/>
                <a:cs typeface="Trebuchet MS"/>
              </a:rPr>
              <a:t> </a:t>
            </a:r>
            <a:r>
              <a:rPr lang="es-MX" sz="1800" dirty="0">
                <a:solidFill>
                  <a:schemeClr val="accent5">
                    <a:lumMod val="75000"/>
                  </a:schemeClr>
                </a:solidFill>
                <a:latin typeface="Trebuchet MS"/>
                <a:cs typeface="Trebuchet MS"/>
              </a:rPr>
              <a:t>al </a:t>
            </a:r>
            <a:r>
              <a:rPr lang="es-MX" sz="1800" dirty="0" err="1">
                <a:solidFill>
                  <a:schemeClr val="accent5">
                    <a:lumMod val="75000"/>
                  </a:schemeClr>
                </a:solidFill>
                <a:latin typeface="Trebuchet MS"/>
                <a:cs typeface="Trebuchet MS"/>
              </a:rPr>
              <a:t>Lay</a:t>
            </a:r>
            <a:r>
              <a:rPr lang="es-MX" sz="1800" spc="-5" dirty="0" err="1">
                <a:solidFill>
                  <a:schemeClr val="accent5">
                    <a:lumMod val="75000"/>
                  </a:schemeClr>
                </a:solidFill>
                <a:latin typeface="Trebuchet MS"/>
                <a:cs typeface="Trebuchet MS"/>
              </a:rPr>
              <a:t>o</a:t>
            </a:r>
            <a:r>
              <a:rPr lang="es-MX" sz="1800" dirty="0" err="1">
                <a:solidFill>
                  <a:schemeClr val="accent5">
                    <a:lumMod val="75000"/>
                  </a:schemeClr>
                </a:solidFill>
                <a:latin typeface="Trebuchet MS"/>
                <a:cs typeface="Trebuchet MS"/>
              </a:rPr>
              <a:t>ut</a:t>
            </a:r>
            <a:r>
              <a:rPr lang="es-MX" sz="1800" dirty="0">
                <a:solidFill>
                  <a:schemeClr val="accent5">
                    <a:lumMod val="75000"/>
                  </a:schemeClr>
                </a:solidFill>
                <a:latin typeface="Trebuchet MS"/>
                <a:cs typeface="Trebuchet MS"/>
              </a:rPr>
              <a:t> que</a:t>
            </a:r>
            <a:r>
              <a:rPr lang="es-MX" sz="1800" spc="-5" dirty="0">
                <a:solidFill>
                  <a:schemeClr val="accent5">
                    <a:lumMod val="75000"/>
                  </a:schemeClr>
                </a:solidFill>
                <a:latin typeface="Trebuchet MS"/>
                <a:cs typeface="Trebuchet MS"/>
              </a:rPr>
              <a:t> </a:t>
            </a:r>
            <a:r>
              <a:rPr lang="es-MX" sz="1800" spc="-10" dirty="0">
                <a:solidFill>
                  <a:schemeClr val="accent5">
                    <a:lumMod val="75000"/>
                  </a:schemeClr>
                </a:solidFill>
                <a:latin typeface="Trebuchet MS"/>
                <a:cs typeface="Trebuchet MS"/>
              </a:rPr>
              <a:t>lo c</a:t>
            </a:r>
            <a:r>
              <a:rPr lang="es-MX" sz="1800" spc="-15" dirty="0">
                <a:solidFill>
                  <a:schemeClr val="accent5">
                    <a:lumMod val="75000"/>
                  </a:schemeClr>
                </a:solidFill>
                <a:latin typeface="Trebuchet MS"/>
                <a:cs typeface="Trebuchet MS"/>
              </a:rPr>
              <a:t>o</a:t>
            </a:r>
            <a:r>
              <a:rPr lang="es-MX" sz="1800" dirty="0">
                <a:solidFill>
                  <a:schemeClr val="accent5">
                    <a:lumMod val="75000"/>
                  </a:schemeClr>
                </a:solidFill>
                <a:latin typeface="Trebuchet MS"/>
                <a:cs typeface="Trebuchet MS"/>
              </a:rPr>
              <a:t>ntiene</a:t>
            </a:r>
            <a:r>
              <a:rPr lang="es-MX" sz="1800" dirty="0" smtClean="0">
                <a:solidFill>
                  <a:schemeClr val="accent5">
                    <a:lumMod val="75000"/>
                  </a:schemeClr>
                </a:solidFill>
                <a:latin typeface="Trebuchet MS"/>
                <a:cs typeface="Trebuchet MS"/>
              </a:rPr>
              <a:t>.</a:t>
            </a:r>
            <a:endParaRPr lang="es-MX" sz="500" dirty="0">
              <a:solidFill>
                <a:schemeClr val="accent5">
                  <a:lumMod val="75000"/>
                </a:schemeClr>
              </a:solidFill>
            </a:endParaRPr>
          </a:p>
          <a:p>
            <a:pPr marL="584200" marR="118110" lvl="1" indent="-292100">
              <a:lnSpc>
                <a:spcPct val="100299"/>
              </a:lnSpc>
              <a:buClr>
                <a:srgbClr val="FFFFFF"/>
              </a:buClr>
              <a:buFont typeface="Arial"/>
              <a:buChar char="●"/>
              <a:tabLst>
                <a:tab pos="586740" algn="l"/>
              </a:tabLst>
            </a:pPr>
            <a:r>
              <a:rPr lang="es-MX" sz="1800" spc="-100" dirty="0">
                <a:solidFill>
                  <a:schemeClr val="accent5">
                    <a:lumMod val="75000"/>
                  </a:schemeClr>
                </a:solidFill>
                <a:latin typeface="Trebuchet MS"/>
                <a:cs typeface="Trebuchet MS"/>
              </a:rPr>
              <a:t>P</a:t>
            </a:r>
            <a:r>
              <a:rPr lang="es-MX" sz="1800" spc="-10" dirty="0">
                <a:solidFill>
                  <a:schemeClr val="accent5">
                    <a:lumMod val="75000"/>
                  </a:schemeClr>
                </a:solidFill>
                <a:latin typeface="Trebuchet MS"/>
                <a:cs typeface="Trebuchet MS"/>
              </a:rPr>
              <a:t>o</a:t>
            </a:r>
            <a:r>
              <a:rPr lang="es-MX" sz="1800" spc="-5" dirty="0">
                <a:solidFill>
                  <a:schemeClr val="accent5">
                    <a:lumMod val="75000"/>
                  </a:schemeClr>
                </a:solidFill>
                <a:latin typeface="Trebuchet MS"/>
                <a:cs typeface="Trebuchet MS"/>
              </a:rPr>
              <a:t>d</a:t>
            </a:r>
            <a:r>
              <a:rPr lang="es-MX" sz="1800" dirty="0">
                <a:solidFill>
                  <a:schemeClr val="accent5">
                    <a:lumMod val="75000"/>
                  </a:schemeClr>
                </a:solidFill>
                <a:latin typeface="Trebuchet MS"/>
                <a:cs typeface="Trebuchet MS"/>
              </a:rPr>
              <a:t>e</a:t>
            </a:r>
            <a:r>
              <a:rPr lang="es-MX" sz="1800" spc="-5" dirty="0">
                <a:solidFill>
                  <a:schemeClr val="accent5">
                    <a:lumMod val="75000"/>
                  </a:schemeClr>
                </a:solidFill>
                <a:latin typeface="Trebuchet MS"/>
                <a:cs typeface="Trebuchet MS"/>
              </a:rPr>
              <a:t>m</a:t>
            </a:r>
            <a:r>
              <a:rPr lang="es-MX" sz="1800" spc="-10" dirty="0">
                <a:solidFill>
                  <a:schemeClr val="accent5">
                    <a:lumMod val="75000"/>
                  </a:schemeClr>
                </a:solidFill>
                <a:latin typeface="Trebuchet MS"/>
                <a:cs typeface="Trebuchet MS"/>
              </a:rPr>
              <a:t>os </a:t>
            </a:r>
            <a:r>
              <a:rPr lang="es-MX" sz="1800" spc="-5" dirty="0">
                <a:solidFill>
                  <a:schemeClr val="accent5">
                    <a:lumMod val="75000"/>
                  </a:schemeClr>
                </a:solidFill>
                <a:latin typeface="Trebuchet MS"/>
                <a:cs typeface="Trebuchet MS"/>
              </a:rPr>
              <a:t>d</a:t>
            </a:r>
            <a:r>
              <a:rPr lang="es-MX" sz="1800" dirty="0">
                <a:solidFill>
                  <a:schemeClr val="accent5">
                    <a:lumMod val="75000"/>
                  </a:schemeClr>
                </a:solidFill>
                <a:latin typeface="Trebuchet MS"/>
                <a:cs typeface="Trebuchet MS"/>
              </a:rPr>
              <a:t>i</a:t>
            </a:r>
            <a:r>
              <a:rPr lang="es-MX" sz="1800" spc="-15" dirty="0">
                <a:solidFill>
                  <a:schemeClr val="accent5">
                    <a:lumMod val="75000"/>
                  </a:schemeClr>
                </a:solidFill>
                <a:latin typeface="Trebuchet MS"/>
                <a:cs typeface="Trebuchet MS"/>
              </a:rPr>
              <a:t>s</a:t>
            </a:r>
            <a:r>
              <a:rPr lang="es-MX" sz="1800" spc="-5" dirty="0">
                <a:solidFill>
                  <a:schemeClr val="accent5">
                    <a:lumMod val="75000"/>
                  </a:schemeClr>
                </a:solidFill>
                <a:latin typeface="Trebuchet MS"/>
                <a:cs typeface="Trebuchet MS"/>
              </a:rPr>
              <a:t>p</a:t>
            </a:r>
            <a:r>
              <a:rPr lang="es-MX" sz="1800" spc="-10" dirty="0">
                <a:solidFill>
                  <a:schemeClr val="accent5">
                    <a:lumMod val="75000"/>
                  </a:schemeClr>
                </a:solidFill>
                <a:latin typeface="Trebuchet MS"/>
                <a:cs typeface="Trebuchet MS"/>
              </a:rPr>
              <a:t>oner un c</a:t>
            </a:r>
            <a:r>
              <a:rPr lang="es-MX" sz="1800" spc="-15" dirty="0">
                <a:solidFill>
                  <a:schemeClr val="accent5">
                    <a:lumMod val="75000"/>
                  </a:schemeClr>
                </a:solidFill>
                <a:latin typeface="Trebuchet MS"/>
                <a:cs typeface="Trebuchet MS"/>
              </a:rPr>
              <a:t>o</a:t>
            </a:r>
            <a:r>
              <a:rPr lang="es-MX" sz="1800" dirty="0">
                <a:solidFill>
                  <a:schemeClr val="accent5">
                    <a:lumMod val="75000"/>
                  </a:schemeClr>
                </a:solidFill>
                <a:latin typeface="Trebuchet MS"/>
                <a:cs typeface="Trebuchet MS"/>
              </a:rPr>
              <a:t>ntr</a:t>
            </a:r>
            <a:r>
              <a:rPr lang="es-MX" sz="1800" spc="-5" dirty="0">
                <a:solidFill>
                  <a:schemeClr val="accent5">
                    <a:lumMod val="75000"/>
                  </a:schemeClr>
                </a:solidFill>
                <a:latin typeface="Trebuchet MS"/>
                <a:cs typeface="Trebuchet MS"/>
              </a:rPr>
              <a:t>o</a:t>
            </a:r>
            <a:r>
              <a:rPr lang="es-MX" sz="1800" spc="-10" dirty="0">
                <a:solidFill>
                  <a:schemeClr val="accent5">
                    <a:lumMod val="75000"/>
                  </a:schemeClr>
                </a:solidFill>
                <a:latin typeface="Trebuchet MS"/>
                <a:cs typeface="Trebuchet MS"/>
              </a:rPr>
              <a:t>l en</a:t>
            </a:r>
            <a:r>
              <a:rPr lang="es-MX" sz="1800" spc="-5" dirty="0">
                <a:solidFill>
                  <a:schemeClr val="accent5">
                    <a:lumMod val="75000"/>
                  </a:schemeClr>
                </a:solidFill>
                <a:latin typeface="Trebuchet MS"/>
                <a:cs typeface="Trebuchet MS"/>
              </a:rPr>
              <a:t> </a:t>
            </a:r>
            <a:r>
              <a:rPr lang="es-MX" sz="1800" spc="-15" dirty="0">
                <a:solidFill>
                  <a:schemeClr val="accent5">
                    <a:lumMod val="75000"/>
                  </a:schemeClr>
                </a:solidFill>
                <a:latin typeface="Trebuchet MS"/>
                <a:cs typeface="Trebuchet MS"/>
              </a:rPr>
              <a:t>fo</a:t>
            </a:r>
            <a:r>
              <a:rPr lang="es-MX" sz="1800" dirty="0">
                <a:solidFill>
                  <a:schemeClr val="accent5">
                    <a:lumMod val="75000"/>
                  </a:schemeClr>
                </a:solidFill>
                <a:latin typeface="Trebuchet MS"/>
                <a:cs typeface="Trebuchet MS"/>
              </a:rPr>
              <a:t>rma relativa</a:t>
            </a:r>
            <a:r>
              <a:rPr lang="es-MX" sz="1800" spc="-5" dirty="0">
                <a:solidFill>
                  <a:schemeClr val="accent5">
                    <a:lumMod val="75000"/>
                  </a:schemeClr>
                </a:solidFill>
                <a:latin typeface="Trebuchet MS"/>
                <a:cs typeface="Trebuchet MS"/>
              </a:rPr>
              <a:t> </a:t>
            </a:r>
            <a:r>
              <a:rPr lang="es-MX" sz="1800" dirty="0">
                <a:solidFill>
                  <a:schemeClr val="accent5">
                    <a:lumMod val="75000"/>
                  </a:schemeClr>
                </a:solidFill>
                <a:latin typeface="Trebuchet MS"/>
                <a:cs typeface="Trebuchet MS"/>
              </a:rPr>
              <a:t>a </a:t>
            </a:r>
            <a:r>
              <a:rPr lang="es-MX" sz="1800" spc="-5" dirty="0">
                <a:solidFill>
                  <a:schemeClr val="accent5">
                    <a:lumMod val="75000"/>
                  </a:schemeClr>
                </a:solidFill>
                <a:latin typeface="Trebuchet MS"/>
                <a:cs typeface="Trebuchet MS"/>
              </a:rPr>
              <a:t>o</a:t>
            </a:r>
            <a:r>
              <a:rPr lang="es-MX" sz="1800" dirty="0">
                <a:solidFill>
                  <a:schemeClr val="accent5">
                    <a:lumMod val="75000"/>
                  </a:schemeClr>
                </a:solidFill>
                <a:latin typeface="Trebuchet MS"/>
                <a:cs typeface="Trebuchet MS"/>
              </a:rPr>
              <a:t>t</a:t>
            </a:r>
            <a:r>
              <a:rPr lang="es-MX" sz="1800" spc="-15" dirty="0">
                <a:solidFill>
                  <a:schemeClr val="accent5">
                    <a:lumMod val="75000"/>
                  </a:schemeClr>
                </a:solidFill>
                <a:latin typeface="Trebuchet MS"/>
                <a:cs typeface="Trebuchet MS"/>
              </a:rPr>
              <a:t>r</a:t>
            </a:r>
            <a:r>
              <a:rPr lang="es-MX" sz="1800" spc="-10" dirty="0">
                <a:solidFill>
                  <a:schemeClr val="accent5">
                    <a:lumMod val="75000"/>
                  </a:schemeClr>
                </a:solidFill>
                <a:latin typeface="Trebuchet MS"/>
                <a:cs typeface="Trebuchet MS"/>
              </a:rPr>
              <a:t>o c</a:t>
            </a:r>
            <a:r>
              <a:rPr lang="es-MX" sz="1800" spc="-5" dirty="0">
                <a:solidFill>
                  <a:schemeClr val="accent5">
                    <a:lumMod val="75000"/>
                  </a:schemeClr>
                </a:solidFill>
                <a:latin typeface="Trebuchet MS"/>
                <a:cs typeface="Trebuchet MS"/>
              </a:rPr>
              <a:t>o</a:t>
            </a:r>
            <a:r>
              <a:rPr lang="es-MX" sz="1800" dirty="0">
                <a:solidFill>
                  <a:schemeClr val="accent5">
                    <a:lumMod val="75000"/>
                  </a:schemeClr>
                </a:solidFill>
                <a:latin typeface="Trebuchet MS"/>
                <a:cs typeface="Trebuchet MS"/>
              </a:rPr>
              <a:t>nt</a:t>
            </a:r>
            <a:r>
              <a:rPr lang="es-MX" sz="1800" spc="-15" dirty="0">
                <a:solidFill>
                  <a:schemeClr val="accent5">
                    <a:lumMod val="75000"/>
                  </a:schemeClr>
                </a:solidFill>
                <a:latin typeface="Trebuchet MS"/>
                <a:cs typeface="Trebuchet MS"/>
              </a:rPr>
              <a:t>ro</a:t>
            </a:r>
            <a:r>
              <a:rPr lang="es-MX" sz="1800" spc="-10" dirty="0">
                <a:solidFill>
                  <a:schemeClr val="accent5">
                    <a:lumMod val="75000"/>
                  </a:schemeClr>
                </a:solidFill>
                <a:latin typeface="Trebuchet MS"/>
                <a:cs typeface="Trebuchet MS"/>
              </a:rPr>
              <a:t>l que haya dentro</a:t>
            </a:r>
            <a:r>
              <a:rPr lang="es-MX" sz="1800" spc="-5" dirty="0">
                <a:solidFill>
                  <a:schemeClr val="accent5">
                    <a:lumMod val="75000"/>
                  </a:schemeClr>
                </a:solidFill>
                <a:latin typeface="Trebuchet MS"/>
                <a:cs typeface="Trebuchet MS"/>
              </a:rPr>
              <a:t> </a:t>
            </a:r>
            <a:r>
              <a:rPr lang="es-MX" sz="1800" dirty="0">
                <a:solidFill>
                  <a:schemeClr val="accent5">
                    <a:lumMod val="75000"/>
                  </a:schemeClr>
                </a:solidFill>
                <a:latin typeface="Trebuchet MS"/>
                <a:cs typeface="Trebuchet MS"/>
              </a:rPr>
              <a:t>del </a:t>
            </a:r>
            <a:r>
              <a:rPr lang="es-MX" sz="1800" spc="-75" dirty="0" err="1">
                <a:solidFill>
                  <a:schemeClr val="accent5">
                    <a:lumMod val="75000"/>
                  </a:schemeClr>
                </a:solidFill>
                <a:latin typeface="Trebuchet MS"/>
                <a:cs typeface="Trebuchet MS"/>
              </a:rPr>
              <a:t>R</a:t>
            </a:r>
            <a:r>
              <a:rPr lang="es-MX" sz="1800" dirty="0" err="1">
                <a:solidFill>
                  <a:schemeClr val="accent5">
                    <a:lumMod val="75000"/>
                  </a:schemeClr>
                </a:solidFill>
                <a:latin typeface="Trebuchet MS"/>
                <a:cs typeface="Trebuchet MS"/>
              </a:rPr>
              <a:t>e</a:t>
            </a:r>
            <a:r>
              <a:rPr lang="es-MX" sz="1800" spc="-15" dirty="0" err="1">
                <a:solidFill>
                  <a:schemeClr val="accent5">
                    <a:lumMod val="75000"/>
                  </a:schemeClr>
                </a:solidFill>
                <a:latin typeface="Trebuchet MS"/>
                <a:cs typeface="Trebuchet MS"/>
              </a:rPr>
              <a:t>l</a:t>
            </a:r>
            <a:r>
              <a:rPr lang="es-MX" sz="1800" dirty="0" err="1">
                <a:solidFill>
                  <a:schemeClr val="accent5">
                    <a:lumMod val="75000"/>
                  </a:schemeClr>
                </a:solidFill>
                <a:latin typeface="Trebuchet MS"/>
                <a:cs typeface="Trebuchet MS"/>
              </a:rPr>
              <a:t>ati</a:t>
            </a:r>
            <a:r>
              <a:rPr lang="es-MX" sz="1800" spc="-15" dirty="0" err="1">
                <a:solidFill>
                  <a:schemeClr val="accent5">
                    <a:lumMod val="75000"/>
                  </a:schemeClr>
                </a:solidFill>
                <a:latin typeface="Trebuchet MS"/>
                <a:cs typeface="Trebuchet MS"/>
              </a:rPr>
              <a:t>v</a:t>
            </a:r>
            <a:r>
              <a:rPr lang="es-MX" sz="1800" dirty="0" err="1">
                <a:solidFill>
                  <a:schemeClr val="accent5">
                    <a:lumMod val="75000"/>
                  </a:schemeClr>
                </a:solidFill>
                <a:latin typeface="Trebuchet MS"/>
                <a:cs typeface="Trebuchet MS"/>
              </a:rPr>
              <a:t>eLay</a:t>
            </a:r>
            <a:r>
              <a:rPr lang="es-MX" sz="1800" spc="-15" dirty="0" err="1">
                <a:solidFill>
                  <a:schemeClr val="accent5">
                    <a:lumMod val="75000"/>
                  </a:schemeClr>
                </a:solidFill>
                <a:latin typeface="Trebuchet MS"/>
                <a:cs typeface="Trebuchet MS"/>
              </a:rPr>
              <a:t>o</a:t>
            </a:r>
            <a:r>
              <a:rPr lang="es-MX" sz="1800" dirty="0" err="1">
                <a:solidFill>
                  <a:schemeClr val="accent5">
                    <a:lumMod val="75000"/>
                  </a:schemeClr>
                </a:solidFill>
                <a:latin typeface="Trebuchet MS"/>
                <a:cs typeface="Trebuchet MS"/>
              </a:rPr>
              <a:t>u</a:t>
            </a:r>
            <a:r>
              <a:rPr lang="es-MX" sz="1800" spc="-5" dirty="0" err="1">
                <a:solidFill>
                  <a:schemeClr val="accent5">
                    <a:lumMod val="75000"/>
                  </a:schemeClr>
                </a:solidFill>
                <a:latin typeface="Trebuchet MS"/>
                <a:cs typeface="Trebuchet MS"/>
              </a:rPr>
              <a:t>t</a:t>
            </a:r>
            <a:r>
              <a:rPr lang="es-MX" sz="1800" dirty="0">
                <a:solidFill>
                  <a:schemeClr val="accent5">
                    <a:lumMod val="75000"/>
                  </a:schemeClr>
                </a:solidFill>
                <a:latin typeface="Trebuchet MS"/>
                <a:cs typeface="Trebuchet MS"/>
              </a:rPr>
              <a:t>.</a:t>
            </a: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
        <p:nvSpPr>
          <p:cNvPr id="5" name="object 5"/>
          <p:cNvSpPr/>
          <p:nvPr/>
        </p:nvSpPr>
        <p:spPr>
          <a:xfrm>
            <a:off x="659730" y="3288799"/>
            <a:ext cx="4076952" cy="1280076"/>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5128382" y="3133019"/>
            <a:ext cx="4015618" cy="1793824"/>
          </a:xfrm>
          <a:prstGeom prst="rect">
            <a:avLst/>
          </a:prstGeom>
          <a:blipFill>
            <a:blip r:embed="rId4"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11502217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Views y Layouts</a:t>
            </a:r>
            <a:endParaRPr lang="es-MX" dirty="0"/>
          </a:p>
        </p:txBody>
      </p:sp>
      <p:sp>
        <p:nvSpPr>
          <p:cNvPr id="3" name="Marcador de texto 2"/>
          <p:cNvSpPr>
            <a:spLocks noGrp="1"/>
          </p:cNvSpPr>
          <p:nvPr>
            <p:ph type="body" idx="1"/>
          </p:nvPr>
        </p:nvSpPr>
        <p:spPr/>
        <p:txBody>
          <a:bodyPr/>
          <a:lstStyle/>
          <a:p>
            <a:pPr marL="295275" indent="-282575">
              <a:lnSpc>
                <a:spcPct val="100000"/>
              </a:lnSpc>
              <a:buClr>
                <a:srgbClr val="FFFFFF"/>
              </a:buClr>
              <a:buFont typeface="Arial"/>
              <a:buChar char="●"/>
              <a:tabLst>
                <a:tab pos="294640" algn="l"/>
              </a:tabLst>
            </a:pPr>
            <a:r>
              <a:rPr lang="es-MX" sz="2000" b="1" dirty="0">
                <a:solidFill>
                  <a:schemeClr val="accent5">
                    <a:lumMod val="75000"/>
                  </a:schemeClr>
                </a:solidFill>
                <a:latin typeface="Trebuchet MS"/>
                <a:cs typeface="Trebuchet MS"/>
              </a:rPr>
              <a:t>F</a:t>
            </a:r>
            <a:r>
              <a:rPr lang="es-MX" sz="2000" b="1" spc="-65" dirty="0">
                <a:solidFill>
                  <a:schemeClr val="accent5">
                    <a:lumMod val="75000"/>
                  </a:schemeClr>
                </a:solidFill>
                <a:latin typeface="Trebuchet MS"/>
                <a:cs typeface="Trebuchet MS"/>
              </a:rPr>
              <a:t>r</a:t>
            </a:r>
            <a:r>
              <a:rPr lang="es-MX" sz="2000" b="1" spc="-20" dirty="0">
                <a:solidFill>
                  <a:schemeClr val="accent5">
                    <a:lumMod val="75000"/>
                  </a:schemeClr>
                </a:solidFill>
                <a:latin typeface="Trebuchet MS"/>
                <a:cs typeface="Trebuchet MS"/>
              </a:rPr>
              <a:t>a</a:t>
            </a:r>
            <a:r>
              <a:rPr lang="es-MX" sz="2000" b="1" dirty="0">
                <a:solidFill>
                  <a:schemeClr val="accent5">
                    <a:lumMod val="75000"/>
                  </a:schemeClr>
                </a:solidFill>
                <a:latin typeface="Trebuchet MS"/>
                <a:cs typeface="Trebuchet MS"/>
              </a:rPr>
              <a:t>m</a:t>
            </a:r>
            <a:r>
              <a:rPr lang="es-MX" sz="2000" b="1" spc="-5" dirty="0">
                <a:solidFill>
                  <a:schemeClr val="accent5">
                    <a:lumMod val="75000"/>
                  </a:schemeClr>
                </a:solidFill>
                <a:latin typeface="Trebuchet MS"/>
                <a:cs typeface="Trebuchet MS"/>
              </a:rPr>
              <a:t>e</a:t>
            </a:r>
            <a:r>
              <a:rPr lang="es-MX" sz="2000" b="1" spc="-20" dirty="0">
                <a:solidFill>
                  <a:schemeClr val="accent5">
                    <a:lumMod val="75000"/>
                  </a:schemeClr>
                </a:solidFill>
                <a:latin typeface="Trebuchet MS"/>
                <a:cs typeface="Trebuchet MS"/>
              </a:rPr>
              <a:t>Layou</a:t>
            </a:r>
            <a:r>
              <a:rPr lang="es-MX" sz="2000" b="1" dirty="0">
                <a:solidFill>
                  <a:schemeClr val="accent5">
                    <a:lumMod val="75000"/>
                  </a:schemeClr>
                </a:solidFill>
                <a:latin typeface="Trebuchet MS"/>
                <a:cs typeface="Trebuchet MS"/>
              </a:rPr>
              <a:t>t</a:t>
            </a:r>
            <a:r>
              <a:rPr lang="es-MX" sz="2000" b="1" dirty="0" smtClean="0">
                <a:solidFill>
                  <a:schemeClr val="accent5">
                    <a:lumMod val="75000"/>
                  </a:schemeClr>
                </a:solidFill>
                <a:latin typeface="Trebuchet MS"/>
                <a:cs typeface="Trebuchet MS"/>
              </a:rPr>
              <a:t>:</a:t>
            </a:r>
            <a:endParaRPr lang="es-MX" sz="600" dirty="0">
              <a:solidFill>
                <a:schemeClr val="accent5">
                  <a:lumMod val="75000"/>
                </a:schemeClr>
              </a:solidFill>
            </a:endParaRPr>
          </a:p>
          <a:p>
            <a:pPr marL="584200" marR="12700" lvl="1" indent="-292100" algn="just">
              <a:lnSpc>
                <a:spcPct val="99500"/>
              </a:lnSpc>
              <a:buClr>
                <a:srgbClr val="FFFFFF"/>
              </a:buClr>
              <a:buFont typeface="Arial"/>
              <a:buChar char="●"/>
              <a:tabLst>
                <a:tab pos="586740" algn="l"/>
              </a:tabLst>
            </a:pPr>
            <a:r>
              <a:rPr lang="es-MX" sz="1800" spc="-10" dirty="0">
                <a:solidFill>
                  <a:schemeClr val="accent5">
                    <a:lumMod val="75000"/>
                  </a:schemeClr>
                </a:solidFill>
                <a:latin typeface="Trebuchet MS"/>
                <a:cs typeface="Trebuchet MS"/>
              </a:rPr>
              <a:t>L</a:t>
            </a:r>
            <a:r>
              <a:rPr lang="es-MX" sz="1800" spc="-15" dirty="0">
                <a:solidFill>
                  <a:schemeClr val="accent5">
                    <a:lumMod val="75000"/>
                  </a:schemeClr>
                </a:solidFill>
                <a:latin typeface="Trebuchet MS"/>
                <a:cs typeface="Trebuchet MS"/>
              </a:rPr>
              <a:t>o</a:t>
            </a:r>
            <a:r>
              <a:rPr lang="es-MX" sz="1800" spc="-10" dirty="0">
                <a:solidFill>
                  <a:schemeClr val="accent5">
                    <a:lumMod val="75000"/>
                  </a:schemeClr>
                </a:solidFill>
                <a:latin typeface="Trebuchet MS"/>
                <a:cs typeface="Trebuchet MS"/>
              </a:rPr>
              <a:t>s</a:t>
            </a:r>
            <a:r>
              <a:rPr lang="es-MX" sz="1800" spc="-5" dirty="0">
                <a:solidFill>
                  <a:schemeClr val="accent5">
                    <a:lumMod val="75000"/>
                  </a:schemeClr>
                </a:solidFill>
                <a:latin typeface="Trebuchet MS"/>
                <a:cs typeface="Trebuchet MS"/>
              </a:rPr>
              <a:t> </a:t>
            </a:r>
            <a:r>
              <a:rPr lang="es-MX" sz="1800" spc="-10" dirty="0">
                <a:solidFill>
                  <a:schemeClr val="accent5">
                    <a:lumMod val="75000"/>
                  </a:schemeClr>
                </a:solidFill>
                <a:latin typeface="Trebuchet MS"/>
                <a:cs typeface="Trebuchet MS"/>
              </a:rPr>
              <a:t>c</a:t>
            </a:r>
            <a:r>
              <a:rPr lang="es-MX" sz="1800" spc="-15" dirty="0">
                <a:solidFill>
                  <a:schemeClr val="accent5">
                    <a:lumMod val="75000"/>
                  </a:schemeClr>
                </a:solidFill>
                <a:latin typeface="Trebuchet MS"/>
                <a:cs typeface="Trebuchet MS"/>
              </a:rPr>
              <a:t>o</a:t>
            </a:r>
            <a:r>
              <a:rPr lang="es-MX" sz="1800" dirty="0">
                <a:solidFill>
                  <a:schemeClr val="accent5">
                    <a:lumMod val="75000"/>
                  </a:schemeClr>
                </a:solidFill>
                <a:latin typeface="Trebuchet MS"/>
                <a:cs typeface="Trebuchet MS"/>
              </a:rPr>
              <a:t>nt</a:t>
            </a:r>
            <a:r>
              <a:rPr lang="es-MX" sz="1800" spc="-5" dirty="0">
                <a:solidFill>
                  <a:schemeClr val="accent5">
                    <a:lumMod val="75000"/>
                  </a:schemeClr>
                </a:solidFill>
                <a:latin typeface="Trebuchet MS"/>
                <a:cs typeface="Trebuchet MS"/>
              </a:rPr>
              <a:t>r</a:t>
            </a:r>
            <a:r>
              <a:rPr lang="es-MX" sz="1800" spc="-15" dirty="0">
                <a:solidFill>
                  <a:schemeClr val="accent5">
                    <a:lumMod val="75000"/>
                  </a:schemeClr>
                </a:solidFill>
                <a:latin typeface="Trebuchet MS"/>
                <a:cs typeface="Trebuchet MS"/>
              </a:rPr>
              <a:t>o</a:t>
            </a:r>
            <a:r>
              <a:rPr lang="es-MX" sz="1800" dirty="0">
                <a:solidFill>
                  <a:schemeClr val="accent5">
                    <a:lumMod val="75000"/>
                  </a:schemeClr>
                </a:solidFill>
                <a:latin typeface="Trebuchet MS"/>
                <a:cs typeface="Trebuchet MS"/>
              </a:rPr>
              <a:t>les</a:t>
            </a:r>
            <a:r>
              <a:rPr lang="es-MX" sz="1800" spc="-5" dirty="0">
                <a:solidFill>
                  <a:schemeClr val="accent5">
                    <a:lumMod val="75000"/>
                  </a:schemeClr>
                </a:solidFill>
                <a:latin typeface="Trebuchet MS"/>
                <a:cs typeface="Trebuchet MS"/>
              </a:rPr>
              <a:t> </a:t>
            </a:r>
            <a:r>
              <a:rPr lang="es-MX" sz="1800" spc="-15" dirty="0">
                <a:solidFill>
                  <a:schemeClr val="accent5">
                    <a:lumMod val="75000"/>
                  </a:schemeClr>
                </a:solidFill>
                <a:latin typeface="Trebuchet MS"/>
                <a:cs typeface="Trebuchet MS"/>
              </a:rPr>
              <a:t>s</a:t>
            </a:r>
            <a:r>
              <a:rPr lang="es-MX" sz="1800" dirty="0">
                <a:solidFill>
                  <a:schemeClr val="accent5">
                    <a:lumMod val="75000"/>
                  </a:schemeClr>
                </a:solidFill>
                <a:latin typeface="Trebuchet MS"/>
                <a:cs typeface="Trebuchet MS"/>
              </a:rPr>
              <a:t>e alinean</a:t>
            </a:r>
            <a:r>
              <a:rPr lang="es-MX" sz="1800" spc="-5" dirty="0">
                <a:solidFill>
                  <a:schemeClr val="accent5">
                    <a:lumMod val="75000"/>
                  </a:schemeClr>
                </a:solidFill>
                <a:latin typeface="Trebuchet MS"/>
                <a:cs typeface="Trebuchet MS"/>
              </a:rPr>
              <a:t> </a:t>
            </a:r>
            <a:r>
              <a:rPr lang="es-MX" sz="1800" dirty="0">
                <a:solidFill>
                  <a:schemeClr val="accent5">
                    <a:lumMod val="75000"/>
                  </a:schemeClr>
                </a:solidFill>
                <a:latin typeface="Trebuchet MS"/>
                <a:cs typeface="Trebuchet MS"/>
              </a:rPr>
              <a:t>en </a:t>
            </a:r>
            <a:r>
              <a:rPr lang="es-MX" sz="1800" spc="-5" dirty="0">
                <a:solidFill>
                  <a:schemeClr val="accent5">
                    <a:lumMod val="75000"/>
                  </a:schemeClr>
                </a:solidFill>
                <a:latin typeface="Trebuchet MS"/>
                <a:cs typeface="Trebuchet MS"/>
              </a:rPr>
              <a:t>l</a:t>
            </a:r>
            <a:r>
              <a:rPr lang="es-MX" sz="1800" dirty="0">
                <a:solidFill>
                  <a:schemeClr val="accent5">
                    <a:lumMod val="75000"/>
                  </a:schemeClr>
                </a:solidFill>
                <a:latin typeface="Trebuchet MS"/>
                <a:cs typeface="Trebuchet MS"/>
              </a:rPr>
              <a:t>a </a:t>
            </a:r>
            <a:r>
              <a:rPr lang="es-MX" sz="1800" spc="-5" dirty="0">
                <a:solidFill>
                  <a:schemeClr val="accent5">
                    <a:lumMod val="75000"/>
                  </a:schemeClr>
                </a:solidFill>
                <a:latin typeface="Trebuchet MS"/>
                <a:cs typeface="Trebuchet MS"/>
              </a:rPr>
              <a:t>p</a:t>
            </a:r>
            <a:r>
              <a:rPr lang="es-MX" sz="1800" dirty="0">
                <a:solidFill>
                  <a:schemeClr val="accent5">
                    <a:lumMod val="75000"/>
                  </a:schemeClr>
                </a:solidFill>
                <a:latin typeface="Trebuchet MS"/>
                <a:cs typeface="Trebuchet MS"/>
              </a:rPr>
              <a:t>a</a:t>
            </a:r>
            <a:r>
              <a:rPr lang="es-MX" sz="1800" spc="-5" dirty="0">
                <a:solidFill>
                  <a:schemeClr val="accent5">
                    <a:lumMod val="75000"/>
                  </a:schemeClr>
                </a:solidFill>
                <a:latin typeface="Trebuchet MS"/>
                <a:cs typeface="Trebuchet MS"/>
              </a:rPr>
              <a:t>r</a:t>
            </a:r>
            <a:r>
              <a:rPr lang="es-MX" sz="1800" dirty="0">
                <a:solidFill>
                  <a:schemeClr val="accent5">
                    <a:lumMod val="75000"/>
                  </a:schemeClr>
                </a:solidFill>
                <a:latin typeface="Trebuchet MS"/>
                <a:cs typeface="Trebuchet MS"/>
              </a:rPr>
              <a:t>te </a:t>
            </a:r>
            <a:r>
              <a:rPr lang="es-MX" sz="1800" spc="-5" dirty="0">
                <a:solidFill>
                  <a:schemeClr val="accent5">
                    <a:lumMod val="75000"/>
                  </a:schemeClr>
                </a:solidFill>
                <a:latin typeface="Trebuchet MS"/>
                <a:cs typeface="Trebuchet MS"/>
              </a:rPr>
              <a:t>s</a:t>
            </a:r>
            <a:r>
              <a:rPr lang="es-MX" sz="1800" dirty="0">
                <a:solidFill>
                  <a:schemeClr val="accent5">
                    <a:lumMod val="75000"/>
                  </a:schemeClr>
                </a:solidFill>
                <a:latin typeface="Trebuchet MS"/>
                <a:cs typeface="Trebuchet MS"/>
              </a:rPr>
              <a:t>u</a:t>
            </a:r>
            <a:r>
              <a:rPr lang="es-MX" sz="1800" spc="-5" dirty="0">
                <a:solidFill>
                  <a:schemeClr val="accent5">
                    <a:lumMod val="75000"/>
                  </a:schemeClr>
                </a:solidFill>
                <a:latin typeface="Trebuchet MS"/>
                <a:cs typeface="Trebuchet MS"/>
              </a:rPr>
              <a:t>p</a:t>
            </a:r>
            <a:r>
              <a:rPr lang="es-MX" sz="1800" dirty="0">
                <a:solidFill>
                  <a:schemeClr val="accent5">
                    <a:lumMod val="75000"/>
                  </a:schemeClr>
                </a:solidFill>
                <a:latin typeface="Trebuchet MS"/>
                <a:cs typeface="Trebuchet MS"/>
              </a:rPr>
              <a:t>e</a:t>
            </a:r>
            <a:r>
              <a:rPr lang="es-MX" sz="1800" spc="-15" dirty="0">
                <a:solidFill>
                  <a:schemeClr val="accent5">
                    <a:lumMod val="75000"/>
                  </a:schemeClr>
                </a:solidFill>
                <a:latin typeface="Trebuchet MS"/>
                <a:cs typeface="Trebuchet MS"/>
              </a:rPr>
              <a:t>rio</a:t>
            </a:r>
            <a:r>
              <a:rPr lang="es-MX" sz="1800" spc="-10" dirty="0">
                <a:solidFill>
                  <a:schemeClr val="accent5">
                    <a:lumMod val="75000"/>
                  </a:schemeClr>
                </a:solidFill>
                <a:latin typeface="Trebuchet MS"/>
                <a:cs typeface="Trebuchet MS"/>
              </a:rPr>
              <a:t>r </a:t>
            </a:r>
            <a:r>
              <a:rPr lang="es-MX" sz="1800" spc="-5" dirty="0">
                <a:solidFill>
                  <a:schemeClr val="accent5">
                    <a:lumMod val="75000"/>
                  </a:schemeClr>
                </a:solidFill>
                <a:latin typeface="Trebuchet MS"/>
                <a:cs typeface="Trebuchet MS"/>
              </a:rPr>
              <a:t>izq</a:t>
            </a:r>
            <a:r>
              <a:rPr lang="es-MX" sz="1800" dirty="0">
                <a:solidFill>
                  <a:schemeClr val="accent5">
                    <a:lumMod val="75000"/>
                  </a:schemeClr>
                </a:solidFill>
                <a:latin typeface="Trebuchet MS"/>
                <a:cs typeface="Trebuchet MS"/>
              </a:rPr>
              <a:t>u</a:t>
            </a:r>
            <a:r>
              <a:rPr lang="es-MX" sz="1800" spc="-5" dirty="0">
                <a:solidFill>
                  <a:schemeClr val="accent5">
                    <a:lumMod val="75000"/>
                  </a:schemeClr>
                </a:solidFill>
                <a:latin typeface="Trebuchet MS"/>
                <a:cs typeface="Trebuchet MS"/>
              </a:rPr>
              <a:t>i</a:t>
            </a:r>
            <a:r>
              <a:rPr lang="es-MX" sz="1800" dirty="0">
                <a:solidFill>
                  <a:schemeClr val="accent5">
                    <a:lumMod val="75000"/>
                  </a:schemeClr>
                </a:solidFill>
                <a:latin typeface="Trebuchet MS"/>
                <a:cs typeface="Trebuchet MS"/>
              </a:rPr>
              <a:t>e</a:t>
            </a:r>
            <a:r>
              <a:rPr lang="es-MX" sz="1800" spc="-5" dirty="0">
                <a:solidFill>
                  <a:schemeClr val="accent5">
                    <a:lumMod val="75000"/>
                  </a:schemeClr>
                </a:solidFill>
                <a:latin typeface="Trebuchet MS"/>
                <a:cs typeface="Trebuchet MS"/>
              </a:rPr>
              <a:t>rda </a:t>
            </a:r>
            <a:r>
              <a:rPr lang="es-MX" sz="1800" dirty="0">
                <a:solidFill>
                  <a:schemeClr val="accent5">
                    <a:lumMod val="75000"/>
                  </a:schemeClr>
                </a:solidFill>
                <a:latin typeface="Trebuchet MS"/>
                <a:cs typeface="Trebuchet MS"/>
              </a:rPr>
              <a:t>y est</a:t>
            </a:r>
            <a:r>
              <a:rPr lang="es-MX" sz="1800" spc="-5" dirty="0">
                <a:solidFill>
                  <a:schemeClr val="accent5">
                    <a:lumMod val="75000"/>
                  </a:schemeClr>
                </a:solidFill>
                <a:latin typeface="Trebuchet MS"/>
                <a:cs typeface="Trebuchet MS"/>
              </a:rPr>
              <a:t>o</a:t>
            </a:r>
            <a:r>
              <a:rPr lang="es-MX" sz="1800" spc="-10" dirty="0">
                <a:solidFill>
                  <a:schemeClr val="accent5">
                    <a:lumMod val="75000"/>
                  </a:schemeClr>
                </a:solidFill>
                <a:latin typeface="Trebuchet MS"/>
                <a:cs typeface="Trebuchet MS"/>
              </a:rPr>
              <a:t>s se apilan</a:t>
            </a:r>
            <a:endParaRPr lang="es-MX" sz="1800" dirty="0">
              <a:solidFill>
                <a:schemeClr val="accent5">
                  <a:lumMod val="75000"/>
                </a:schemeClr>
              </a:solidFill>
              <a:latin typeface="Trebuchet MS"/>
              <a:cs typeface="Trebuchet MS"/>
            </a:endParaRPr>
          </a:p>
          <a:p>
            <a:pPr marL="584200" marR="594360" lvl="1" indent="-292100">
              <a:lnSpc>
                <a:spcPct val="101899"/>
              </a:lnSpc>
              <a:spcBef>
                <a:spcPts val="495"/>
              </a:spcBef>
              <a:buClr>
                <a:srgbClr val="FFFFFF"/>
              </a:buClr>
              <a:buFont typeface="Arial"/>
              <a:buChar char="●"/>
              <a:tabLst>
                <a:tab pos="586740" algn="l"/>
              </a:tabLst>
            </a:pPr>
            <a:r>
              <a:rPr lang="es-MX" sz="1800" spc="-5" dirty="0">
                <a:solidFill>
                  <a:schemeClr val="accent5">
                    <a:lumMod val="75000"/>
                  </a:schemeClr>
                </a:solidFill>
                <a:latin typeface="Trebuchet MS"/>
                <a:cs typeface="Trebuchet MS"/>
              </a:rPr>
              <a:t>F</a:t>
            </a:r>
            <a:r>
              <a:rPr lang="es-MX" sz="1800" dirty="0">
                <a:solidFill>
                  <a:schemeClr val="accent5">
                    <a:lumMod val="75000"/>
                  </a:schemeClr>
                </a:solidFill>
                <a:latin typeface="Trebuchet MS"/>
                <a:cs typeface="Trebuchet MS"/>
              </a:rPr>
              <a:t>un</a:t>
            </a:r>
            <a:r>
              <a:rPr lang="es-MX" sz="1800" spc="-5" dirty="0">
                <a:solidFill>
                  <a:schemeClr val="accent5">
                    <a:lumMod val="75000"/>
                  </a:schemeClr>
                </a:solidFill>
                <a:latin typeface="Trebuchet MS"/>
                <a:cs typeface="Trebuchet MS"/>
              </a:rPr>
              <a:t>cio</a:t>
            </a:r>
            <a:r>
              <a:rPr lang="es-MX" sz="1800" dirty="0">
                <a:solidFill>
                  <a:schemeClr val="accent5">
                    <a:lumMod val="75000"/>
                  </a:schemeClr>
                </a:solidFill>
                <a:latin typeface="Trebuchet MS"/>
                <a:cs typeface="Trebuchet MS"/>
              </a:rPr>
              <a:t>na </a:t>
            </a:r>
            <a:r>
              <a:rPr lang="es-MX" sz="1800" spc="-5" dirty="0">
                <a:solidFill>
                  <a:schemeClr val="accent5">
                    <a:lumMod val="75000"/>
                  </a:schemeClr>
                </a:solidFill>
                <a:latin typeface="Trebuchet MS"/>
                <a:cs typeface="Trebuchet MS"/>
              </a:rPr>
              <a:t>m</a:t>
            </a:r>
            <a:r>
              <a:rPr lang="es-MX" sz="1800" dirty="0">
                <a:solidFill>
                  <a:schemeClr val="accent5">
                    <a:lumMod val="75000"/>
                  </a:schemeClr>
                </a:solidFill>
                <a:latin typeface="Trebuchet MS"/>
                <a:cs typeface="Trebuchet MS"/>
              </a:rPr>
              <a:t>u</a:t>
            </a:r>
            <a:r>
              <a:rPr lang="es-MX" sz="1800" spc="-5" dirty="0">
                <a:solidFill>
                  <a:schemeClr val="accent5">
                    <a:lumMod val="75000"/>
                  </a:schemeClr>
                </a:solidFill>
                <a:latin typeface="Trebuchet MS"/>
                <a:cs typeface="Trebuchet MS"/>
              </a:rPr>
              <a:t>c</a:t>
            </a:r>
            <a:r>
              <a:rPr lang="es-MX" sz="1800" dirty="0">
                <a:solidFill>
                  <a:schemeClr val="accent5">
                    <a:lumMod val="75000"/>
                  </a:schemeClr>
                </a:solidFill>
                <a:latin typeface="Trebuchet MS"/>
                <a:cs typeface="Trebuchet MS"/>
              </a:rPr>
              <a:t>h</a:t>
            </a:r>
            <a:r>
              <a:rPr lang="es-MX" sz="1800" spc="-10" dirty="0">
                <a:solidFill>
                  <a:schemeClr val="accent5">
                    <a:lumMod val="75000"/>
                  </a:schemeClr>
                </a:solidFill>
                <a:latin typeface="Trebuchet MS"/>
                <a:cs typeface="Trebuchet MS"/>
              </a:rPr>
              <a:t>o </a:t>
            </a:r>
            <a:r>
              <a:rPr lang="es-MX" sz="1800" spc="-5" dirty="0">
                <a:solidFill>
                  <a:schemeClr val="accent5">
                    <a:lumMod val="75000"/>
                  </a:schemeClr>
                </a:solidFill>
                <a:latin typeface="Trebuchet MS"/>
                <a:cs typeface="Trebuchet MS"/>
              </a:rPr>
              <a:t>p</a:t>
            </a:r>
            <a:r>
              <a:rPr lang="es-MX" sz="1800" dirty="0">
                <a:solidFill>
                  <a:schemeClr val="accent5">
                    <a:lumMod val="75000"/>
                  </a:schemeClr>
                </a:solidFill>
                <a:latin typeface="Trebuchet MS"/>
                <a:cs typeface="Trebuchet MS"/>
              </a:rPr>
              <a:t>a</a:t>
            </a:r>
            <a:r>
              <a:rPr lang="es-MX" sz="1800" spc="-5" dirty="0">
                <a:solidFill>
                  <a:schemeClr val="accent5">
                    <a:lumMod val="75000"/>
                  </a:schemeClr>
                </a:solidFill>
                <a:latin typeface="Trebuchet MS"/>
                <a:cs typeface="Trebuchet MS"/>
              </a:rPr>
              <a:t>ra </a:t>
            </a:r>
            <a:r>
              <a:rPr lang="es-MX" sz="1800" dirty="0">
                <a:solidFill>
                  <a:schemeClr val="accent5">
                    <a:lumMod val="75000"/>
                  </a:schemeClr>
                </a:solidFill>
                <a:latin typeface="Trebuchet MS"/>
                <a:cs typeface="Trebuchet MS"/>
              </a:rPr>
              <a:t>animaci</a:t>
            </a:r>
            <a:r>
              <a:rPr lang="es-MX" sz="1800" spc="-5" dirty="0">
                <a:solidFill>
                  <a:schemeClr val="accent5">
                    <a:lumMod val="75000"/>
                  </a:schemeClr>
                </a:solidFill>
                <a:latin typeface="Trebuchet MS"/>
                <a:cs typeface="Trebuchet MS"/>
              </a:rPr>
              <a:t>o</a:t>
            </a:r>
            <a:r>
              <a:rPr lang="es-MX" sz="1800" dirty="0">
                <a:solidFill>
                  <a:schemeClr val="accent5">
                    <a:lumMod val="75000"/>
                  </a:schemeClr>
                </a:solidFill>
                <a:latin typeface="Trebuchet MS"/>
                <a:cs typeface="Trebuchet MS"/>
              </a:rPr>
              <a:t>nes</a:t>
            </a: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
        <p:nvSpPr>
          <p:cNvPr id="5" name="object 5"/>
          <p:cNvSpPr/>
          <p:nvPr/>
        </p:nvSpPr>
        <p:spPr>
          <a:xfrm>
            <a:off x="947821" y="2799752"/>
            <a:ext cx="4013198" cy="1981198"/>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25271272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Parámetros para Layouts</a:t>
            </a:r>
            <a:endParaRPr lang="es-MX" dirty="0"/>
          </a:p>
        </p:txBody>
      </p:sp>
      <p:sp>
        <p:nvSpPr>
          <p:cNvPr id="3" name="Marcador de texto 2"/>
          <p:cNvSpPr>
            <a:spLocks noGrp="1"/>
          </p:cNvSpPr>
          <p:nvPr>
            <p:ph type="body" idx="1"/>
          </p:nvPr>
        </p:nvSpPr>
        <p:spPr/>
        <p:txBody>
          <a:bodyPr/>
          <a:lstStyle/>
          <a:p>
            <a:pPr marL="292100" marR="502920" indent="-279400" algn="just">
              <a:lnSpc>
                <a:spcPts val="2600"/>
              </a:lnSpc>
              <a:buClr>
                <a:srgbClr val="FFFFFF"/>
              </a:buClr>
              <a:buFont typeface="Arial"/>
              <a:buChar char="●"/>
              <a:tabLst>
                <a:tab pos="294640" algn="l"/>
              </a:tabLst>
            </a:pPr>
            <a:r>
              <a:rPr lang="es-MX" dirty="0" smtClean="0">
                <a:solidFill>
                  <a:schemeClr val="accent5">
                    <a:lumMod val="75000"/>
                  </a:schemeClr>
                </a:solidFill>
                <a:latin typeface="Trebuchet MS"/>
                <a:cs typeface="Trebuchet MS"/>
              </a:rPr>
              <a:t>M</a:t>
            </a:r>
            <a:r>
              <a:rPr lang="es-MX" spc="-229" dirty="0" smtClean="0">
                <a:solidFill>
                  <a:schemeClr val="accent5">
                    <a:lumMod val="75000"/>
                  </a:schemeClr>
                </a:solidFill>
                <a:latin typeface="Trebuchet MS"/>
                <a:cs typeface="Trebuchet MS"/>
              </a:rPr>
              <a:t>A</a:t>
            </a:r>
            <a:r>
              <a:rPr lang="es-MX" spc="-15" dirty="0" smtClean="0">
                <a:solidFill>
                  <a:schemeClr val="accent5">
                    <a:lumMod val="75000"/>
                  </a:schemeClr>
                </a:solidFill>
                <a:latin typeface="Trebuchet MS"/>
                <a:cs typeface="Trebuchet MS"/>
              </a:rPr>
              <a:t>TCH_</a:t>
            </a:r>
            <a:r>
              <a:rPr lang="es-MX" spc="-260" dirty="0" smtClean="0">
                <a:solidFill>
                  <a:schemeClr val="accent5">
                    <a:lumMod val="75000"/>
                  </a:schemeClr>
                </a:solidFill>
                <a:latin typeface="Trebuchet MS"/>
                <a:cs typeface="Trebuchet MS"/>
              </a:rPr>
              <a:t>P</a:t>
            </a:r>
            <a:r>
              <a:rPr lang="es-MX" spc="-15" dirty="0" smtClean="0">
                <a:solidFill>
                  <a:schemeClr val="accent5">
                    <a:lumMod val="75000"/>
                  </a:schemeClr>
                </a:solidFill>
                <a:latin typeface="Trebuchet MS"/>
                <a:cs typeface="Trebuchet MS"/>
              </a:rPr>
              <a:t>AR</a:t>
            </a:r>
            <a:r>
              <a:rPr lang="es-MX" spc="-20" dirty="0" smtClean="0">
                <a:solidFill>
                  <a:schemeClr val="accent5">
                    <a:lumMod val="75000"/>
                  </a:schemeClr>
                </a:solidFill>
                <a:latin typeface="Trebuchet MS"/>
                <a:cs typeface="Trebuchet MS"/>
              </a:rPr>
              <a:t>E</a:t>
            </a:r>
            <a:r>
              <a:rPr lang="es-MX" dirty="0" smtClean="0">
                <a:solidFill>
                  <a:schemeClr val="accent5">
                    <a:lumMod val="75000"/>
                  </a:schemeClr>
                </a:solidFill>
                <a:latin typeface="Trebuchet MS"/>
                <a:cs typeface="Trebuchet MS"/>
              </a:rPr>
              <a:t>N</a:t>
            </a:r>
            <a:r>
              <a:rPr lang="es-MX" spc="-15" dirty="0" smtClean="0">
                <a:solidFill>
                  <a:schemeClr val="accent5">
                    <a:lumMod val="75000"/>
                  </a:schemeClr>
                </a:solidFill>
                <a:latin typeface="Trebuchet MS"/>
                <a:cs typeface="Trebuchet MS"/>
              </a:rPr>
              <a:t>T, </a:t>
            </a:r>
            <a:r>
              <a:rPr lang="es-MX" spc="-10" dirty="0">
                <a:solidFill>
                  <a:schemeClr val="accent5">
                    <a:lumMod val="75000"/>
                  </a:schemeClr>
                </a:solidFill>
                <a:latin typeface="Trebuchet MS"/>
                <a:cs typeface="Trebuchet MS"/>
              </a:rPr>
              <a:t>lo que significa que la </a:t>
            </a:r>
            <a:r>
              <a:rPr lang="es-MX" spc="-20" dirty="0">
                <a:solidFill>
                  <a:schemeClr val="accent5">
                    <a:lumMod val="75000"/>
                  </a:schemeClr>
                </a:solidFill>
                <a:latin typeface="Trebuchet MS"/>
                <a:cs typeface="Trebuchet MS"/>
              </a:rPr>
              <a:t>v</a:t>
            </a:r>
            <a:r>
              <a:rPr lang="es-MX" dirty="0">
                <a:solidFill>
                  <a:schemeClr val="accent5">
                    <a:lumMod val="75000"/>
                  </a:schemeClr>
                </a:solidFill>
                <a:latin typeface="Trebuchet MS"/>
                <a:cs typeface="Trebuchet MS"/>
              </a:rPr>
              <a:t>i</a:t>
            </a:r>
            <a:r>
              <a:rPr lang="es-MX" spc="-10" dirty="0">
                <a:solidFill>
                  <a:schemeClr val="accent5">
                    <a:lumMod val="75000"/>
                  </a:schemeClr>
                </a:solidFill>
                <a:latin typeface="Trebuchet MS"/>
                <a:cs typeface="Trebuchet MS"/>
              </a:rPr>
              <a:t>sta puede ser tan grande c</a:t>
            </a:r>
            <a:r>
              <a:rPr lang="es-MX" spc="-15" dirty="0">
                <a:solidFill>
                  <a:schemeClr val="accent5">
                    <a:lumMod val="75000"/>
                  </a:schemeClr>
                </a:solidFill>
                <a:latin typeface="Trebuchet MS"/>
                <a:cs typeface="Trebuchet MS"/>
              </a:rPr>
              <a:t>omo </a:t>
            </a:r>
            <a:r>
              <a:rPr lang="es-MX" spc="-10" dirty="0">
                <a:solidFill>
                  <a:schemeClr val="accent5">
                    <a:lumMod val="75000"/>
                  </a:schemeClr>
                </a:solidFill>
                <a:latin typeface="Trebuchet MS"/>
                <a:cs typeface="Trebuchet MS"/>
              </a:rPr>
              <a:t>su </a:t>
            </a:r>
            <a:r>
              <a:rPr lang="es-MX" spc="-10" dirty="0" smtClean="0">
                <a:solidFill>
                  <a:schemeClr val="accent5">
                    <a:lumMod val="75000"/>
                  </a:schemeClr>
                </a:solidFill>
                <a:latin typeface="Trebuchet MS"/>
                <a:cs typeface="Trebuchet MS"/>
              </a:rPr>
              <a:t>padre</a:t>
            </a:r>
            <a:r>
              <a:rPr lang="es-MX" dirty="0" smtClean="0">
                <a:solidFill>
                  <a:schemeClr val="accent5">
                    <a:lumMod val="75000"/>
                  </a:schemeClr>
                </a:solidFill>
                <a:latin typeface="Trebuchet MS"/>
                <a:cs typeface="Trebuchet MS"/>
              </a:rPr>
              <a:t>.</a:t>
            </a:r>
            <a:endParaRPr lang="es-MX" sz="1000" dirty="0">
              <a:solidFill>
                <a:schemeClr val="accent5">
                  <a:lumMod val="75000"/>
                </a:schemeClr>
              </a:solidFill>
            </a:endParaRPr>
          </a:p>
          <a:p>
            <a:pPr marL="292100" marR="12700" indent="-279400">
              <a:lnSpc>
                <a:spcPts val="2600"/>
              </a:lnSpc>
              <a:buClr>
                <a:srgbClr val="FFFFFF"/>
              </a:buClr>
              <a:buFont typeface="Arial"/>
              <a:buChar char="●"/>
              <a:tabLst>
                <a:tab pos="294640" algn="l"/>
                <a:tab pos="2573655" algn="l"/>
              </a:tabLst>
            </a:pPr>
            <a:r>
              <a:rPr lang="es-MX" dirty="0" smtClean="0">
                <a:solidFill>
                  <a:schemeClr val="accent5">
                    <a:lumMod val="75000"/>
                  </a:schemeClr>
                </a:solidFill>
                <a:latin typeface="Trebuchet MS"/>
                <a:cs typeface="Trebuchet MS"/>
              </a:rPr>
              <a:t>W</a:t>
            </a:r>
            <a:r>
              <a:rPr lang="es-MX" spc="-15" dirty="0" smtClean="0">
                <a:solidFill>
                  <a:schemeClr val="accent5">
                    <a:lumMod val="75000"/>
                  </a:schemeClr>
                </a:solidFill>
                <a:latin typeface="Trebuchet MS"/>
                <a:cs typeface="Trebuchet MS"/>
              </a:rPr>
              <a:t>R</a:t>
            </a:r>
            <a:r>
              <a:rPr lang="es-MX" spc="-20" dirty="0" smtClean="0">
                <a:solidFill>
                  <a:schemeClr val="accent5">
                    <a:lumMod val="75000"/>
                  </a:schemeClr>
                </a:solidFill>
                <a:latin typeface="Trebuchet MS"/>
                <a:cs typeface="Trebuchet MS"/>
              </a:rPr>
              <a:t>A</a:t>
            </a:r>
            <a:r>
              <a:rPr lang="es-MX" spc="-15" dirty="0" smtClean="0">
                <a:solidFill>
                  <a:schemeClr val="accent5">
                    <a:lumMod val="75000"/>
                  </a:schemeClr>
                </a:solidFill>
                <a:latin typeface="Trebuchet MS"/>
                <a:cs typeface="Trebuchet MS"/>
              </a:rPr>
              <a:t>P_CONTEN</a:t>
            </a:r>
            <a:r>
              <a:rPr lang="es-MX" spc="-385" dirty="0" smtClean="0">
                <a:solidFill>
                  <a:schemeClr val="accent5">
                    <a:lumMod val="75000"/>
                  </a:schemeClr>
                </a:solidFill>
                <a:latin typeface="Trebuchet MS"/>
                <a:cs typeface="Trebuchet MS"/>
              </a:rPr>
              <a:t>T</a:t>
            </a:r>
            <a:r>
              <a:rPr lang="es-MX" dirty="0" smtClean="0">
                <a:solidFill>
                  <a:schemeClr val="accent5">
                    <a:lumMod val="75000"/>
                  </a:schemeClr>
                </a:solidFill>
                <a:latin typeface="Trebuchet MS"/>
                <a:cs typeface="Trebuchet MS"/>
              </a:rPr>
              <a:t>, </a:t>
            </a:r>
            <a:r>
              <a:rPr lang="es-MX" spc="-10" dirty="0" smtClean="0">
                <a:solidFill>
                  <a:schemeClr val="accent5">
                    <a:lumMod val="75000"/>
                  </a:schemeClr>
                </a:solidFill>
                <a:latin typeface="Trebuchet MS"/>
                <a:cs typeface="Trebuchet MS"/>
              </a:rPr>
              <a:t>la </a:t>
            </a:r>
            <a:r>
              <a:rPr lang="es-MX" spc="-20" dirty="0">
                <a:solidFill>
                  <a:schemeClr val="accent5">
                    <a:lumMod val="75000"/>
                  </a:schemeClr>
                </a:solidFill>
                <a:latin typeface="Trebuchet MS"/>
                <a:cs typeface="Trebuchet MS"/>
              </a:rPr>
              <a:t>v</a:t>
            </a:r>
            <a:r>
              <a:rPr lang="es-MX" dirty="0">
                <a:solidFill>
                  <a:schemeClr val="accent5">
                    <a:lumMod val="75000"/>
                  </a:schemeClr>
                </a:solidFill>
                <a:latin typeface="Trebuchet MS"/>
                <a:cs typeface="Trebuchet MS"/>
              </a:rPr>
              <a:t>i</a:t>
            </a:r>
            <a:r>
              <a:rPr lang="es-MX" spc="-10" dirty="0">
                <a:solidFill>
                  <a:schemeClr val="accent5">
                    <a:lumMod val="75000"/>
                  </a:schemeClr>
                </a:solidFill>
                <a:latin typeface="Trebuchet MS"/>
                <a:cs typeface="Trebuchet MS"/>
              </a:rPr>
              <a:t>sta quiere será lo suficientemente grande c</a:t>
            </a:r>
            <a:r>
              <a:rPr lang="es-MX" spc="-15" dirty="0">
                <a:solidFill>
                  <a:schemeClr val="accent5">
                    <a:lumMod val="75000"/>
                  </a:schemeClr>
                </a:solidFill>
                <a:latin typeface="Trebuchet MS"/>
                <a:cs typeface="Trebuchet MS"/>
              </a:rPr>
              <a:t>on</a:t>
            </a:r>
            <a:r>
              <a:rPr lang="es-MX" spc="-10" dirty="0">
                <a:solidFill>
                  <a:schemeClr val="accent5">
                    <a:lumMod val="75000"/>
                  </a:schemeClr>
                </a:solidFill>
                <a:latin typeface="Trebuchet MS"/>
                <a:cs typeface="Trebuchet MS"/>
              </a:rPr>
              <a:t>forme a su </a:t>
            </a:r>
            <a:r>
              <a:rPr lang="es-MX" spc="-10" dirty="0" smtClean="0">
                <a:solidFill>
                  <a:schemeClr val="accent5">
                    <a:lumMod val="75000"/>
                  </a:schemeClr>
                </a:solidFill>
                <a:latin typeface="Trebuchet MS"/>
                <a:cs typeface="Trebuchet MS"/>
              </a:rPr>
              <a:t>c</a:t>
            </a:r>
            <a:r>
              <a:rPr lang="es-MX" spc="-15" dirty="0" smtClean="0">
                <a:solidFill>
                  <a:schemeClr val="accent5">
                    <a:lumMod val="75000"/>
                  </a:schemeClr>
                </a:solidFill>
                <a:latin typeface="Trebuchet MS"/>
                <a:cs typeface="Trebuchet MS"/>
              </a:rPr>
              <a:t>ontenido.</a:t>
            </a:r>
            <a:endParaRPr lang="es-MX" sz="800" dirty="0">
              <a:solidFill>
                <a:schemeClr val="accent5">
                  <a:lumMod val="75000"/>
                </a:schemeClr>
              </a:solidFill>
            </a:endParaRPr>
          </a:p>
          <a:p>
            <a:pPr marL="295275" indent="-282575">
              <a:lnSpc>
                <a:spcPct val="100000"/>
              </a:lnSpc>
              <a:buClr>
                <a:srgbClr val="FFFFFF"/>
              </a:buClr>
              <a:buFont typeface="Arial"/>
              <a:buChar char="●"/>
              <a:tabLst>
                <a:tab pos="294640" algn="l"/>
              </a:tabLst>
            </a:pPr>
            <a:r>
              <a:rPr lang="es-MX" dirty="0">
                <a:solidFill>
                  <a:schemeClr val="accent5">
                    <a:lumMod val="75000"/>
                  </a:schemeClr>
                </a:solidFill>
                <a:latin typeface="Trebuchet MS"/>
                <a:cs typeface="Trebuchet MS"/>
              </a:rPr>
              <a:t>Un núme</a:t>
            </a:r>
            <a:r>
              <a:rPr lang="es-MX" spc="-15" dirty="0">
                <a:solidFill>
                  <a:schemeClr val="accent5">
                    <a:lumMod val="75000"/>
                  </a:schemeClr>
                </a:solidFill>
                <a:latin typeface="Trebuchet MS"/>
                <a:cs typeface="Trebuchet MS"/>
              </a:rPr>
              <a:t>ro exacto (unidad de medida </a:t>
            </a:r>
            <a:r>
              <a:rPr lang="es-MX" spc="-15" dirty="0" err="1">
                <a:solidFill>
                  <a:schemeClr val="accent5">
                    <a:lumMod val="75000"/>
                  </a:schemeClr>
                </a:solidFill>
                <a:latin typeface="Trebuchet MS"/>
                <a:cs typeface="Trebuchet MS"/>
              </a:rPr>
              <a:t>d</a:t>
            </a:r>
            <a:r>
              <a:rPr lang="es-MX" spc="-5" dirty="0" err="1">
                <a:solidFill>
                  <a:schemeClr val="accent5">
                    <a:lumMod val="75000"/>
                  </a:schemeClr>
                </a:solidFill>
                <a:latin typeface="Trebuchet MS"/>
                <a:cs typeface="Trebuchet MS"/>
              </a:rPr>
              <a:t>p</a:t>
            </a:r>
            <a:r>
              <a:rPr lang="es-MX" dirty="0">
                <a:solidFill>
                  <a:schemeClr val="accent5">
                    <a:lumMod val="75000"/>
                  </a:schemeClr>
                </a:solidFill>
                <a:latin typeface="Trebuchet MS"/>
                <a:cs typeface="Trebuchet MS"/>
              </a:rPr>
              <a:t>)</a:t>
            </a: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590465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smtClean="0"/>
              <a:t>Pantallas </a:t>
            </a:r>
            <a:r>
              <a:rPr lang="es-MX" dirty="0" smtClean="0"/>
              <a:t>Múltiples</a:t>
            </a:r>
            <a:endParaRPr lang="es-MX" dirty="0"/>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6371372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dirty="0" smtClean="0"/>
              <a:t> Pantallas para múltiples dispositivos </a:t>
            </a:r>
            <a:endParaRPr lang="es-MX" dirty="0"/>
          </a:p>
        </p:txBody>
      </p:sp>
      <p:sp>
        <p:nvSpPr>
          <p:cNvPr id="4" name="Marcador de texto 3"/>
          <p:cNvSpPr>
            <a:spLocks noGrp="1"/>
          </p:cNvSpPr>
          <p:nvPr>
            <p:ph type="body" idx="1"/>
          </p:nvPr>
        </p:nvSpPr>
        <p:spPr/>
        <p:txBody>
          <a:bodyPr/>
          <a:lstStyle/>
          <a:p>
            <a:r>
              <a:rPr lang="es-MX" dirty="0" smtClean="0"/>
              <a:t>Densidad de Pantalla: La palabra densidad la podemos definir como “la cantidad de masa en un determinado volumen”, en el caso de Android y de las pantallas en especifico, podemos decir que es algo muy similar pero con pixeles. </a:t>
            </a:r>
            <a:endParaRPr lang="es-MX" dirty="0"/>
          </a:p>
          <a:p>
            <a:r>
              <a:rPr lang="es-MX" dirty="0" smtClean="0"/>
              <a:t>El concepto de densidad de pantalla hace referencia a la cantidad de pixeles en un espacio físico (se mide por pixeles en pulgadas).</a:t>
            </a:r>
          </a:p>
          <a:p>
            <a:r>
              <a:rPr lang="es-MX" dirty="0" smtClean="0"/>
              <a:t>Que un teléfono sea de mayor calidad no es por el tamaño de pantalla, podemos tener un teléfono con un tamaño menor de su pantalla y que nos proporciona una mejor calidad de imagen, esto es por la densidad.</a:t>
            </a:r>
            <a:endParaRPr lang="es-MX" dirty="0"/>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9418419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 Pantallas para múltiples dispositivos </a:t>
            </a:r>
          </a:p>
        </p:txBody>
      </p:sp>
      <p:sp>
        <p:nvSpPr>
          <p:cNvPr id="3" name="Marcador de texto 2"/>
          <p:cNvSpPr>
            <a:spLocks noGrp="1"/>
          </p:cNvSpPr>
          <p:nvPr>
            <p:ph type="body" idx="1"/>
          </p:nvPr>
        </p:nvSpPr>
        <p:spPr/>
        <p:txBody>
          <a:bodyPr/>
          <a:lstStyle/>
          <a:p>
            <a:r>
              <a:rPr lang="es-MX" dirty="0" smtClean="0"/>
              <a:t>Como su nombre indica la densidad es “la” cantidad dependiendo del espacio que se tiene, podríamos decir que si yo tengo la posibilidad de colocar 100pixeles en 1cm, pero también tengo la posibilidad de meter 1000px en 1cm, esta segunda opción se vera mejor, por que puedo tener mayor densidad (900px mas) y esto me va a ayudar a tener mejor calidad de imagen ya que puedo colorear o tener mas matices de color.</a:t>
            </a:r>
          </a:p>
          <a:p>
            <a:r>
              <a:rPr lang="es-MX" dirty="0" smtClean="0"/>
              <a:t>Después de esta explicación ya sabemos que un mayor tamaño de pantalla no aumenta la calidad, esta depende de la densidad.</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7018488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 Pantallas para múltiples dispositivos </a:t>
            </a:r>
          </a:p>
        </p:txBody>
      </p:sp>
      <p:sp>
        <p:nvSpPr>
          <p:cNvPr id="3" name="Marcador de texto 2"/>
          <p:cNvSpPr>
            <a:spLocks noGrp="1"/>
          </p:cNvSpPr>
          <p:nvPr>
            <p:ph type="body" idx="1"/>
          </p:nvPr>
        </p:nvSpPr>
        <p:spPr/>
        <p:txBody>
          <a:bodyPr/>
          <a:lstStyle/>
          <a:p>
            <a:r>
              <a:rPr lang="es-MX" dirty="0" smtClean="0"/>
              <a:t>Densidades de Pantalla:</a:t>
            </a:r>
          </a:p>
          <a:p>
            <a:r>
              <a:rPr lang="es-MX" dirty="0"/>
              <a:t>	</a:t>
            </a:r>
            <a:r>
              <a:rPr lang="es-MX" dirty="0" smtClean="0"/>
              <a:t>Baja densidad – </a:t>
            </a:r>
            <a:r>
              <a:rPr lang="es-MX" dirty="0" err="1" smtClean="0"/>
              <a:t>ldpi</a:t>
            </a:r>
            <a:r>
              <a:rPr lang="es-MX" dirty="0" smtClean="0"/>
              <a:t> 120 dpi</a:t>
            </a:r>
          </a:p>
          <a:p>
            <a:r>
              <a:rPr lang="es-MX" dirty="0"/>
              <a:t>	</a:t>
            </a:r>
            <a:r>
              <a:rPr lang="es-MX" dirty="0" smtClean="0"/>
              <a:t>Media densidad – </a:t>
            </a:r>
            <a:r>
              <a:rPr lang="es-MX" dirty="0" err="1" smtClean="0"/>
              <a:t>mdpi</a:t>
            </a:r>
            <a:r>
              <a:rPr lang="es-MX" dirty="0" smtClean="0"/>
              <a:t> 160 dpi</a:t>
            </a:r>
          </a:p>
          <a:p>
            <a:r>
              <a:rPr lang="es-MX" dirty="0" smtClean="0"/>
              <a:t>	Alta densidad – </a:t>
            </a:r>
            <a:r>
              <a:rPr lang="es-MX" dirty="0" err="1" smtClean="0"/>
              <a:t>hdpi</a:t>
            </a:r>
            <a:r>
              <a:rPr lang="es-MX" dirty="0" smtClean="0"/>
              <a:t> 240 dpi</a:t>
            </a:r>
          </a:p>
          <a:p>
            <a:r>
              <a:rPr lang="es-MX" dirty="0"/>
              <a:t>	</a:t>
            </a:r>
            <a:r>
              <a:rPr lang="es-MX" dirty="0" smtClean="0"/>
              <a:t>Extra alta densidad – </a:t>
            </a:r>
            <a:r>
              <a:rPr lang="es-MX" dirty="0" err="1" smtClean="0"/>
              <a:t>xhdpi</a:t>
            </a:r>
            <a:r>
              <a:rPr lang="es-MX" dirty="0" smtClean="0"/>
              <a:t> 320 dpi</a:t>
            </a:r>
          </a:p>
          <a:p>
            <a:r>
              <a:rPr lang="es-MX" dirty="0"/>
              <a:t>	</a:t>
            </a:r>
            <a:r>
              <a:rPr lang="es-MX" dirty="0" smtClean="0"/>
              <a:t>Extra </a:t>
            </a:r>
            <a:r>
              <a:rPr lang="es-MX" dirty="0" err="1" smtClean="0"/>
              <a:t>extra</a:t>
            </a:r>
            <a:r>
              <a:rPr lang="es-MX" dirty="0" smtClean="0"/>
              <a:t> </a:t>
            </a:r>
            <a:r>
              <a:rPr lang="es-MX" dirty="0" err="1" smtClean="0"/>
              <a:t>extra</a:t>
            </a:r>
            <a:r>
              <a:rPr lang="es-MX" dirty="0" smtClean="0"/>
              <a:t> alta densidad – </a:t>
            </a:r>
            <a:r>
              <a:rPr lang="es-MX" dirty="0" err="1" smtClean="0"/>
              <a:t>xxxhdpi</a:t>
            </a:r>
            <a:r>
              <a:rPr lang="es-MX" dirty="0" smtClean="0"/>
              <a:t> 480 dpi</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695049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Android Framework</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728" y="1017800"/>
            <a:ext cx="5885714" cy="4085714"/>
          </a:xfrm>
          <a:prstGeom prst="rect">
            <a:avLst/>
          </a:prstGeom>
        </p:spPr>
      </p:pic>
    </p:spTree>
    <p:extLst>
      <p:ext uri="{BB962C8B-B14F-4D97-AF65-F5344CB8AC3E}">
        <p14:creationId xmlns:p14="http://schemas.microsoft.com/office/powerpoint/2010/main" val="17640373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 Pantallas para múltiples dispositivos </a:t>
            </a:r>
          </a:p>
        </p:txBody>
      </p:sp>
      <p:sp>
        <p:nvSpPr>
          <p:cNvPr id="3" name="Marcador de texto 2"/>
          <p:cNvSpPr>
            <a:spLocks noGrp="1"/>
          </p:cNvSpPr>
          <p:nvPr>
            <p:ph type="body" idx="1"/>
          </p:nvPr>
        </p:nvSpPr>
        <p:spPr/>
        <p:txBody>
          <a:bodyPr/>
          <a:lstStyle/>
          <a:p>
            <a:r>
              <a:rPr lang="es-MX" dirty="0" smtClean="0"/>
              <a:t>Tamaños de pantallas: En tamaños de pantalla hay 4 como los principales:</a:t>
            </a:r>
          </a:p>
          <a:p>
            <a:r>
              <a:rPr lang="es-MX" dirty="0"/>
              <a:t>	</a:t>
            </a:r>
            <a:r>
              <a:rPr lang="es-MX" dirty="0" smtClean="0"/>
              <a:t>Pequeño va desde 2in hasta 3.7in</a:t>
            </a:r>
          </a:p>
          <a:p>
            <a:r>
              <a:rPr lang="es-MX" dirty="0"/>
              <a:t>	</a:t>
            </a:r>
            <a:r>
              <a:rPr lang="es-MX" dirty="0" smtClean="0"/>
              <a:t>Normal va desde 3.5in hasta 4.7in</a:t>
            </a:r>
          </a:p>
          <a:p>
            <a:r>
              <a:rPr lang="es-MX" dirty="0"/>
              <a:t>	</a:t>
            </a:r>
            <a:r>
              <a:rPr lang="es-MX" dirty="0" smtClean="0"/>
              <a:t>Largo va de 4.2in a 7in</a:t>
            </a:r>
          </a:p>
          <a:p>
            <a:r>
              <a:rPr lang="es-MX" dirty="0"/>
              <a:t>	</a:t>
            </a:r>
            <a:r>
              <a:rPr lang="es-MX" dirty="0" smtClean="0"/>
              <a:t>Extra largo de 7in a 10in</a:t>
            </a:r>
          </a:p>
          <a:p>
            <a:r>
              <a:rPr lang="es-MX" dirty="0" smtClean="0"/>
              <a:t>Hay dispositivos que quedan en rangos intermedios, estos se adaptan en un estándar base.</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8139461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 Pantallas para múltiples dispositivos </a:t>
            </a:r>
          </a:p>
        </p:txBody>
      </p:sp>
      <p:sp>
        <p:nvSpPr>
          <p:cNvPr id="3" name="Marcador de texto 2"/>
          <p:cNvSpPr>
            <a:spLocks noGrp="1"/>
          </p:cNvSpPr>
          <p:nvPr>
            <p:ph type="body" idx="1"/>
          </p:nvPr>
        </p:nvSpPr>
        <p:spPr/>
        <p:txBody>
          <a:bodyPr/>
          <a:lstStyle/>
          <a:p>
            <a:r>
              <a:rPr lang="es-MX" dirty="0" smtClean="0"/>
              <a:t>Orientación de pantalla: Se refiere a la posición del móvil y tenemos dos posiciones, horizontal y vertical. Los móviles cuentan con un acelerómetro y este es el que determina en que posición de las dos se encuentra. El SO Android normalmente se acomoda a cada una de las posiciones.</a:t>
            </a:r>
          </a:p>
          <a:p>
            <a:r>
              <a:rPr lang="es-MX" dirty="0" smtClean="0"/>
              <a:t>Para </a:t>
            </a:r>
            <a:r>
              <a:rPr lang="es-MX" dirty="0" err="1" smtClean="0"/>
              <a:t>lockear</a:t>
            </a:r>
            <a:r>
              <a:rPr lang="es-MX" dirty="0" smtClean="0"/>
              <a:t> una posición debemos agregar al </a:t>
            </a:r>
            <a:r>
              <a:rPr lang="es-MX" dirty="0" err="1" smtClean="0"/>
              <a:t>manifest</a:t>
            </a:r>
            <a:r>
              <a:rPr lang="es-MX" dirty="0"/>
              <a:t> </a:t>
            </a:r>
            <a:r>
              <a:rPr lang="es-MX" dirty="0" smtClean="0"/>
              <a:t>al nivel de la actividad:</a:t>
            </a:r>
          </a:p>
          <a:p>
            <a:r>
              <a:rPr lang="es-MX" dirty="0" err="1" smtClean="0"/>
              <a:t>android:screenOrientation</a:t>
            </a:r>
            <a:r>
              <a:rPr lang="es-MX" dirty="0" smtClean="0"/>
              <a:t>=“</a:t>
            </a:r>
            <a:r>
              <a:rPr lang="es-MX" dirty="0" err="1" smtClean="0"/>
              <a:t>portrait</a:t>
            </a:r>
            <a:r>
              <a:rPr lang="es-MX" dirty="0" smtClean="0"/>
              <a:t>” </a:t>
            </a:r>
            <a:r>
              <a:rPr lang="es-MX" dirty="0" err="1" smtClean="0"/>
              <a:t>android:configChanges</a:t>
            </a:r>
            <a:r>
              <a:rPr lang="es-MX" dirty="0" smtClean="0"/>
              <a:t>=“</a:t>
            </a:r>
            <a:r>
              <a:rPr lang="es-MX" dirty="0" err="1" smtClean="0"/>
              <a:t>keyboardHidden|orientation</a:t>
            </a:r>
            <a:r>
              <a:rPr lang="es-MX" dirty="0" smtClean="0"/>
              <a:t>”</a:t>
            </a:r>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7109234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Pantallas para múltiples dispositivos </a:t>
            </a:r>
          </a:p>
        </p:txBody>
      </p:sp>
      <p:sp>
        <p:nvSpPr>
          <p:cNvPr id="3" name="Marcador de texto 2"/>
          <p:cNvSpPr>
            <a:spLocks noGrp="1"/>
          </p:cNvSpPr>
          <p:nvPr>
            <p:ph type="body" idx="1"/>
          </p:nvPr>
        </p:nvSpPr>
        <p:spPr/>
        <p:txBody>
          <a:bodyPr/>
          <a:lstStyle/>
          <a:p>
            <a:r>
              <a:rPr lang="es-MX" dirty="0" smtClean="0"/>
              <a:t>El atributo </a:t>
            </a:r>
            <a:r>
              <a:rPr lang="es-MX" dirty="0" err="1" smtClean="0"/>
              <a:t>screenOrientation</a:t>
            </a:r>
            <a:r>
              <a:rPr lang="es-MX" dirty="0" smtClean="0"/>
              <a:t> señala la orientación que va a tener la actividad, </a:t>
            </a:r>
            <a:r>
              <a:rPr lang="es-MX" dirty="0" err="1" smtClean="0"/>
              <a:t>asi</a:t>
            </a:r>
            <a:r>
              <a:rPr lang="es-MX" dirty="0" smtClean="0"/>
              <a:t> que para cada actividad tendremos que colocar su orientación, en caso de no señalar la orientación esta se inicia dependiendo la orientación del móvil.</a:t>
            </a:r>
          </a:p>
          <a:p>
            <a:r>
              <a:rPr lang="es-MX" dirty="0" smtClean="0"/>
              <a:t>El atributo </a:t>
            </a:r>
            <a:r>
              <a:rPr lang="es-MX" dirty="0" err="1" smtClean="0"/>
              <a:t>configChanges</a:t>
            </a:r>
            <a:r>
              <a:rPr lang="es-MX" dirty="0" smtClean="0"/>
              <a:t> es para colocar una lista de configuraciones que van a ser manejadas por nosotros y no por el sistema, en este caso estamos indicando que la orientación queda bajo nuestra responsabilidad y que el móvil no interferirá en lo que nosotros decidimos.</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3559085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Pantallas para múltiples dispositivos </a:t>
            </a:r>
          </a:p>
        </p:txBody>
      </p:sp>
      <p:sp>
        <p:nvSpPr>
          <p:cNvPr id="3" name="Marcador de texto 2"/>
          <p:cNvSpPr>
            <a:spLocks noGrp="1"/>
          </p:cNvSpPr>
          <p:nvPr>
            <p:ph type="body" idx="1"/>
          </p:nvPr>
        </p:nvSpPr>
        <p:spPr/>
        <p:txBody>
          <a:bodyPr/>
          <a:lstStyle/>
          <a:p>
            <a:r>
              <a:rPr lang="es-MX" dirty="0" smtClean="0"/>
              <a:t>Creando una pantalla para cada orientación: </a:t>
            </a:r>
          </a:p>
          <a:p>
            <a:r>
              <a:rPr lang="es-MX" dirty="0" err="1" smtClean="0"/>
              <a:t>Dir</a:t>
            </a:r>
            <a:r>
              <a:rPr lang="es-MX" dirty="0" smtClean="0"/>
              <a:t>: res -&gt;New -&gt;</a:t>
            </a:r>
            <a:r>
              <a:rPr lang="es-MX" dirty="0" err="1" smtClean="0"/>
              <a:t>DirectoryResource</a:t>
            </a:r>
            <a:r>
              <a:rPr lang="es-MX" dirty="0" smtClean="0"/>
              <a:t> -&gt;nombre: </a:t>
            </a:r>
            <a:r>
              <a:rPr lang="es-MX" dirty="0" err="1" smtClean="0"/>
              <a:t>layout-land</a:t>
            </a:r>
            <a:endParaRPr lang="es-MX" dirty="0"/>
          </a:p>
          <a:p>
            <a:r>
              <a:rPr lang="es-MX" dirty="0" smtClean="0"/>
              <a:t>Y </a:t>
            </a:r>
            <a:r>
              <a:rPr lang="es-MX" dirty="0" err="1" smtClean="0"/>
              <a:t>asi</a:t>
            </a:r>
            <a:r>
              <a:rPr lang="es-MX" dirty="0" smtClean="0"/>
              <a:t> procedemos con todos los tamaños y orientaciones.</a:t>
            </a:r>
          </a:p>
          <a:p>
            <a:r>
              <a:rPr lang="es-MX" dirty="0" smtClean="0"/>
              <a:t>Una vez que hemos hecho los directorios, copiamos y pegamos los Layouts en cada folder con el mismo nombre.</a:t>
            </a: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9556029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Pantallas para múltiples dispositivos </a:t>
            </a:r>
          </a:p>
        </p:txBody>
      </p:sp>
      <p:sp>
        <p:nvSpPr>
          <p:cNvPr id="3" name="Marcador de texto 2"/>
          <p:cNvSpPr>
            <a:spLocks noGrp="1"/>
          </p:cNvSpPr>
          <p:nvPr>
            <p:ph type="body" idx="1"/>
          </p:nvPr>
        </p:nvSpPr>
        <p:spPr/>
        <p:txBody>
          <a:bodyPr/>
          <a:lstStyle/>
          <a:p>
            <a:r>
              <a:rPr lang="es-MX" dirty="0" smtClean="0"/>
              <a:t>Crear una pantalla para diferentes densidades:</a:t>
            </a:r>
          </a:p>
          <a:p>
            <a:r>
              <a:rPr lang="es-MX" dirty="0" smtClean="0"/>
              <a:t>Siguiendo la norma que Google propone para que nuestras imágenes se vean del mismo tamaño en una baja densidad y en una extra </a:t>
            </a:r>
            <a:r>
              <a:rPr lang="es-MX" dirty="0" err="1" smtClean="0"/>
              <a:t>extra</a:t>
            </a:r>
            <a:r>
              <a:rPr lang="es-MX" dirty="0" smtClean="0"/>
              <a:t> </a:t>
            </a:r>
            <a:r>
              <a:rPr lang="es-MX" dirty="0" err="1" smtClean="0"/>
              <a:t>extra</a:t>
            </a:r>
            <a:r>
              <a:rPr lang="es-MX" dirty="0" smtClean="0"/>
              <a:t> alta densidad.</a:t>
            </a:r>
          </a:p>
          <a:p>
            <a:r>
              <a:rPr lang="es-MX" dirty="0" smtClean="0"/>
              <a:t>Iniciamos con el tamaño mas grande de la imagen que queremos colocar, 192x192px La regla es la siguiente:</a:t>
            </a:r>
          </a:p>
          <a:p>
            <a:r>
              <a:rPr lang="es-MX" dirty="0"/>
              <a:t>	</a:t>
            </a:r>
            <a:r>
              <a:rPr lang="es-MX" dirty="0" smtClean="0"/>
              <a:t>		3:4:6:8:12:16</a:t>
            </a:r>
          </a:p>
          <a:p>
            <a:r>
              <a:rPr lang="es-MX" dirty="0" smtClean="0"/>
              <a:t>Ahora para crear la imagen en </a:t>
            </a:r>
            <a:r>
              <a:rPr lang="es-MX" dirty="0" err="1" smtClean="0"/>
              <a:t>xxxhdpi</a:t>
            </a:r>
            <a:r>
              <a:rPr lang="es-MX" dirty="0" smtClean="0"/>
              <a:t> dividimos 192/16 = 12 entonces nuestra base es 12, luego </a:t>
            </a:r>
            <a:r>
              <a:rPr lang="es-MX" dirty="0" err="1" smtClean="0"/>
              <a:t>xxhdpi</a:t>
            </a:r>
            <a:r>
              <a:rPr lang="es-MX" dirty="0" smtClean="0"/>
              <a:t> quedaría 12x12=144dpi</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09610813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Pantallas para múltiples dispositivos </a:t>
            </a:r>
          </a:p>
        </p:txBody>
      </p:sp>
      <p:sp>
        <p:nvSpPr>
          <p:cNvPr id="3" name="Marcador de texto 2"/>
          <p:cNvSpPr>
            <a:spLocks noGrp="1"/>
          </p:cNvSpPr>
          <p:nvPr>
            <p:ph type="body" idx="1"/>
          </p:nvPr>
        </p:nvSpPr>
        <p:spPr/>
        <p:txBody>
          <a:bodyPr/>
          <a:lstStyle/>
          <a:p>
            <a:r>
              <a:rPr lang="es-MX" dirty="0" smtClean="0"/>
              <a:t>Si hacemos eso con todas las escalas seria lo siguiente:</a:t>
            </a:r>
          </a:p>
          <a:p>
            <a:r>
              <a:rPr lang="es-MX" dirty="0" err="1"/>
              <a:t>l</a:t>
            </a:r>
            <a:r>
              <a:rPr lang="es-MX" dirty="0" err="1" smtClean="0"/>
              <a:t>dpi</a:t>
            </a:r>
            <a:r>
              <a:rPr lang="es-MX" dirty="0" smtClean="0"/>
              <a:t> = 12 * 3 = 36</a:t>
            </a:r>
          </a:p>
          <a:p>
            <a:r>
              <a:rPr lang="es-MX" dirty="0" err="1" smtClean="0"/>
              <a:t>mdpi</a:t>
            </a:r>
            <a:r>
              <a:rPr lang="es-MX" dirty="0" smtClean="0"/>
              <a:t> = 12 * 4 = 48</a:t>
            </a:r>
          </a:p>
          <a:p>
            <a:r>
              <a:rPr lang="es-MX" dirty="0" err="1" smtClean="0"/>
              <a:t>hdpi</a:t>
            </a:r>
            <a:r>
              <a:rPr lang="es-MX" dirty="0" smtClean="0"/>
              <a:t> = 12 * 6 = 72</a:t>
            </a:r>
          </a:p>
          <a:p>
            <a:r>
              <a:rPr lang="es-MX" dirty="0" err="1" smtClean="0"/>
              <a:t>xhdpi</a:t>
            </a:r>
            <a:r>
              <a:rPr lang="es-MX" dirty="0" smtClean="0"/>
              <a:t> = 12 * 8 = 96</a:t>
            </a:r>
          </a:p>
          <a:p>
            <a:r>
              <a:rPr lang="es-MX" dirty="0" err="1" smtClean="0"/>
              <a:t>xxhdpi</a:t>
            </a:r>
            <a:r>
              <a:rPr lang="es-MX" dirty="0" smtClean="0"/>
              <a:t> = 12 * 12 = 144</a:t>
            </a:r>
          </a:p>
          <a:p>
            <a:r>
              <a:rPr lang="es-MX" dirty="0" err="1" smtClean="0"/>
              <a:t>Xxxhdpi</a:t>
            </a:r>
            <a:r>
              <a:rPr lang="es-MX" dirty="0" smtClean="0"/>
              <a:t> = 12 * 16 = 192</a:t>
            </a:r>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2451833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Pantallas para múltiples dispositivos </a:t>
            </a:r>
          </a:p>
        </p:txBody>
      </p:sp>
      <p:sp>
        <p:nvSpPr>
          <p:cNvPr id="3" name="Marcador de texto 2"/>
          <p:cNvSpPr>
            <a:spLocks noGrp="1"/>
          </p:cNvSpPr>
          <p:nvPr>
            <p:ph type="body" idx="1"/>
          </p:nvPr>
        </p:nvSpPr>
        <p:spPr/>
        <p:txBody>
          <a:bodyPr/>
          <a:lstStyle/>
          <a:p>
            <a:r>
              <a:rPr lang="es-MX" dirty="0" smtClean="0"/>
              <a:t>Ahora solo debemos crear una imagen para cada densidad con las medidas respectivas que calculamos, con esto lograremos que nuestras imágenes se vean de la misma proporción en todas las densidades.</a:t>
            </a:r>
          </a:p>
          <a:p>
            <a:r>
              <a:rPr lang="es-MX" dirty="0" smtClean="0"/>
              <a:t>Ya que tenemos la misma imagen para cada una de las densidades, la debemos colocar en la carpeta correspondiente a cada densidad.</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0879325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smtClean="0"/>
              <a:t>Rotación</a:t>
            </a:r>
            <a:endParaRPr lang="es-MX" dirty="0"/>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54716929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dirty="0" smtClean="0"/>
              <a:t>Rotación</a:t>
            </a:r>
            <a:endParaRPr lang="es-MX" dirty="0"/>
          </a:p>
        </p:txBody>
      </p:sp>
      <p:sp>
        <p:nvSpPr>
          <p:cNvPr id="5" name="Marcador de texto 2"/>
          <p:cNvSpPr>
            <a:spLocks noGrp="1"/>
          </p:cNvSpPr>
          <p:nvPr>
            <p:ph type="body" idx="1"/>
          </p:nvPr>
        </p:nvSpPr>
        <p:spPr>
          <a:xfrm>
            <a:off x="311699" y="1399275"/>
            <a:ext cx="8520599" cy="2935353"/>
          </a:xfrm>
        </p:spPr>
        <p:txBody>
          <a:bodyPr/>
          <a:lstStyle/>
          <a:p>
            <a:pPr marL="0" indent="0" algn="just">
              <a:buNone/>
            </a:pPr>
            <a:r>
              <a:rPr lang="es-MX" dirty="0">
                <a:solidFill>
                  <a:srgbClr val="D23369"/>
                </a:solidFill>
              </a:rPr>
              <a:t>Uno de los temas más importantes que hay que conocer es cómo Android gestiona la rotación de la interfaz de usuario dependiendo de la posición que adquiera el teléfono al rotarlo. La mayoría de los teléfonos de hoy en día son </a:t>
            </a:r>
            <a:r>
              <a:rPr lang="es-MX" dirty="0" err="1">
                <a:solidFill>
                  <a:srgbClr val="D23369"/>
                </a:solidFill>
              </a:rPr>
              <a:t>touch</a:t>
            </a:r>
            <a:r>
              <a:rPr lang="es-MX" dirty="0">
                <a:solidFill>
                  <a:srgbClr val="D23369"/>
                </a:solidFill>
              </a:rPr>
              <a:t> y se encuentran dotados por sensores como el acelerómetro que nos permite saber cuando un teléfono cambia entre los estados </a:t>
            </a:r>
            <a:r>
              <a:rPr lang="es-MX" dirty="0" err="1">
                <a:solidFill>
                  <a:srgbClr val="D23369"/>
                </a:solidFill>
              </a:rPr>
              <a:t>portrait</a:t>
            </a:r>
            <a:r>
              <a:rPr lang="es-MX" dirty="0">
                <a:solidFill>
                  <a:srgbClr val="D23369"/>
                </a:solidFill>
              </a:rPr>
              <a:t> (vertical) y </a:t>
            </a:r>
            <a:r>
              <a:rPr lang="es-MX" dirty="0" err="1">
                <a:solidFill>
                  <a:srgbClr val="D23369"/>
                </a:solidFill>
              </a:rPr>
              <a:t>landscape</a:t>
            </a:r>
            <a:r>
              <a:rPr lang="es-MX" dirty="0">
                <a:solidFill>
                  <a:srgbClr val="D23369"/>
                </a:solidFill>
              </a:rPr>
              <a:t> (horizontal).</a:t>
            </a:r>
          </a:p>
        </p:txBody>
      </p:sp>
      <p:sp>
        <p:nvSpPr>
          <p:cNvPr id="6"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2472475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Rotacion</a:t>
            </a:r>
            <a:endParaRPr lang="es-MX"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333500"/>
            <a:ext cx="7339682" cy="3555555"/>
          </a:xfrm>
          <a:prstGeom prst="rect">
            <a:avLst/>
          </a:prstGeom>
        </p:spPr>
      </p:pic>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3836419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568797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Rotacion</a:t>
            </a:r>
            <a:endParaRPr lang="es-MX" dirty="0"/>
          </a:p>
        </p:txBody>
      </p:sp>
      <p:sp>
        <p:nvSpPr>
          <p:cNvPr id="4" name="Marcador de texto 2"/>
          <p:cNvSpPr>
            <a:spLocks noGrp="1"/>
          </p:cNvSpPr>
          <p:nvPr>
            <p:ph type="body" idx="1"/>
          </p:nvPr>
        </p:nvSpPr>
        <p:spPr>
          <a:xfrm>
            <a:off x="311699" y="1361175"/>
            <a:ext cx="8520599" cy="2935353"/>
          </a:xfrm>
        </p:spPr>
        <p:txBody>
          <a:bodyPr/>
          <a:lstStyle/>
          <a:p>
            <a:pPr marL="0" indent="0" algn="just">
              <a:buNone/>
            </a:pPr>
            <a:r>
              <a:rPr lang="es-MX" sz="2000" dirty="0">
                <a:solidFill>
                  <a:srgbClr val="D23369"/>
                </a:solidFill>
              </a:rPr>
              <a:t>Por default, cuando ocurre un cambio en la configuración del teléfono (como cambio de idioma) que repercute en la selección de los recursos en una aplicación, Android destruye y reconstruye todas las actividades que se estén ejecutando o aquellas que se encontraban pausadas con el fin de prepararlas para el momento en el que el usuario interactúe nuevamente con ellas. La rotación es uno de estos escenarios ya que provoca que nuevos recursos de </a:t>
            </a:r>
            <a:r>
              <a:rPr lang="es-MX" sz="2000" dirty="0" err="1">
                <a:solidFill>
                  <a:srgbClr val="D23369"/>
                </a:solidFill>
              </a:rPr>
              <a:t>layout</a:t>
            </a:r>
            <a:r>
              <a:rPr lang="es-MX" sz="2000" dirty="0">
                <a:solidFill>
                  <a:srgbClr val="D23369"/>
                </a:solidFill>
              </a:rPr>
              <a:t> sean cargados con la finalidad de ofrecerle una vista más cómoda al usuario según la posici</a:t>
            </a:r>
            <a:r>
              <a:rPr lang="es-MX" sz="2000" dirty="0">
                <a:solidFill>
                  <a:schemeClr val="bg1"/>
                </a:solidFill>
              </a:rPr>
              <a:t>ón</a:t>
            </a:r>
            <a:r>
              <a:rPr lang="es-MX" sz="2000" dirty="0">
                <a:solidFill>
                  <a:srgbClr val="D23369"/>
                </a:solidFill>
              </a:rPr>
              <a:t> </a:t>
            </a:r>
            <a:r>
              <a:rPr lang="es-MX" sz="2000" dirty="0">
                <a:solidFill>
                  <a:schemeClr val="bg1"/>
                </a:solidFill>
              </a:rPr>
              <a:t>del teléfono </a:t>
            </a:r>
            <a:r>
              <a:rPr lang="es-MX" sz="2000" dirty="0">
                <a:solidFill>
                  <a:srgbClr val="D23369"/>
                </a:solidFill>
              </a:rPr>
              <a:t>que esté utilizando en ese momento.</a:t>
            </a:r>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347807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Controlador [Java]</a:t>
            </a:r>
            <a:endParaRPr lang="es-MX" dirty="0"/>
          </a:p>
        </p:txBody>
      </p:sp>
    </p:spTree>
    <p:extLst>
      <p:ext uri="{BB962C8B-B14F-4D97-AF65-F5344CB8AC3E}">
        <p14:creationId xmlns:p14="http://schemas.microsoft.com/office/powerpoint/2010/main" val="10744721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Intents</a:t>
            </a:r>
            <a:endParaRPr lang="es-MX" dirty="0"/>
          </a:p>
        </p:txBody>
      </p:sp>
      <p:sp>
        <p:nvSpPr>
          <p:cNvPr id="3" name="Marcador de texto 2"/>
          <p:cNvSpPr>
            <a:spLocks noGrp="1"/>
          </p:cNvSpPr>
          <p:nvPr>
            <p:ph type="body" idx="1"/>
          </p:nvPr>
        </p:nvSpPr>
        <p:spPr/>
        <p:txBody>
          <a:bodyPr/>
          <a:lstStyle/>
          <a:p>
            <a:r>
              <a:rPr lang="es-MX" dirty="0" smtClean="0">
                <a:solidFill>
                  <a:srgbClr val="D23369"/>
                </a:solidFill>
              </a:rPr>
              <a:t>A veces nuestros menús pueden mandar llamar una actividad.</a:t>
            </a:r>
            <a:endParaRPr lang="es-MX" dirty="0">
              <a:solidFill>
                <a:srgbClr val="D23369"/>
              </a:solidFill>
            </a:endParaRPr>
          </a:p>
        </p:txBody>
      </p:sp>
      <p:sp>
        <p:nvSpPr>
          <p:cNvPr id="5" name="object 5"/>
          <p:cNvSpPr txBox="1"/>
          <p:nvPr/>
        </p:nvSpPr>
        <p:spPr>
          <a:xfrm>
            <a:off x="1307381" y="2294957"/>
            <a:ext cx="7660156" cy="271780"/>
          </a:xfrm>
          <a:prstGeom prst="rect">
            <a:avLst/>
          </a:prstGeom>
        </p:spPr>
        <p:txBody>
          <a:bodyPr vert="horz" wrap="square" lIns="0" tIns="0" rIns="0" bIns="0" rtlCol="0">
            <a:noAutofit/>
          </a:bodyPr>
          <a:lstStyle/>
          <a:p>
            <a:pPr marL="12700">
              <a:lnSpc>
                <a:spcPct val="100000"/>
              </a:lnSpc>
            </a:pPr>
            <a:r>
              <a:rPr sz="1600" dirty="0" smtClean="0">
                <a:solidFill>
                  <a:srgbClr val="D23369"/>
                </a:solidFill>
                <a:latin typeface="Courier New"/>
                <a:cs typeface="Courier New"/>
              </a:rPr>
              <a:t>menuItem.setInten</a:t>
            </a:r>
            <a:r>
              <a:rPr sz="1600" spc="-5" dirty="0" smtClean="0">
                <a:solidFill>
                  <a:srgbClr val="D23369"/>
                </a:solidFill>
                <a:latin typeface="Courier New"/>
                <a:cs typeface="Courier New"/>
              </a:rPr>
              <a:t>t</a:t>
            </a:r>
            <a:r>
              <a:rPr sz="1600" spc="0" dirty="0" smtClean="0">
                <a:solidFill>
                  <a:srgbClr val="D23369"/>
                </a:solidFill>
                <a:latin typeface="Courier New"/>
                <a:cs typeface="Courier New"/>
              </a:rPr>
              <a:t>(new</a:t>
            </a:r>
            <a:r>
              <a:rPr sz="1600" spc="-5" dirty="0" smtClean="0">
                <a:solidFill>
                  <a:srgbClr val="D23369"/>
                </a:solidFill>
                <a:latin typeface="Courier New"/>
                <a:cs typeface="Courier New"/>
              </a:rPr>
              <a:t> </a:t>
            </a:r>
            <a:r>
              <a:rPr sz="1600" spc="0" dirty="0" smtClean="0">
                <a:solidFill>
                  <a:srgbClr val="D23369"/>
                </a:solidFill>
                <a:latin typeface="Courier New"/>
                <a:cs typeface="Courier New"/>
              </a:rPr>
              <a:t>Inten</a:t>
            </a:r>
            <a:r>
              <a:rPr sz="1600" spc="-5" dirty="0" smtClean="0">
                <a:solidFill>
                  <a:srgbClr val="D23369"/>
                </a:solidFill>
                <a:latin typeface="Courier New"/>
                <a:cs typeface="Courier New"/>
              </a:rPr>
              <a:t>t</a:t>
            </a:r>
            <a:r>
              <a:rPr sz="1600" spc="0" dirty="0" smtClean="0">
                <a:solidFill>
                  <a:srgbClr val="D23369"/>
                </a:solidFill>
                <a:latin typeface="Courier New"/>
                <a:cs typeface="Courier New"/>
              </a:rPr>
              <a:t>(thi</a:t>
            </a:r>
            <a:r>
              <a:rPr sz="1600" spc="-5" dirty="0" smtClean="0">
                <a:solidFill>
                  <a:srgbClr val="D23369"/>
                </a:solidFill>
                <a:latin typeface="Courier New"/>
                <a:cs typeface="Courier New"/>
              </a:rPr>
              <a:t>s</a:t>
            </a:r>
            <a:r>
              <a:rPr sz="1600" spc="0" dirty="0" smtClean="0">
                <a:solidFill>
                  <a:srgbClr val="D23369"/>
                </a:solidFill>
                <a:latin typeface="Courier New"/>
                <a:cs typeface="Courier New"/>
              </a:rPr>
              <a:t>, OtraActividad.clas</a:t>
            </a:r>
            <a:r>
              <a:rPr sz="1600" spc="-5" dirty="0" smtClean="0">
                <a:solidFill>
                  <a:srgbClr val="D23369"/>
                </a:solidFill>
                <a:latin typeface="Courier New"/>
                <a:cs typeface="Courier New"/>
              </a:rPr>
              <a:t>s</a:t>
            </a:r>
            <a:r>
              <a:rPr sz="1600" spc="0" dirty="0" smtClean="0">
                <a:solidFill>
                  <a:srgbClr val="D23369"/>
                </a:solidFill>
                <a:latin typeface="Courier New"/>
                <a:cs typeface="Courier New"/>
              </a:rPr>
              <a:t>));</a:t>
            </a:r>
            <a:endParaRPr sz="1600" dirty="0">
              <a:solidFill>
                <a:srgbClr val="D23369"/>
              </a:solidFill>
              <a:latin typeface="Courier New"/>
              <a:cs typeface="Courier New"/>
            </a:endParaRPr>
          </a:p>
        </p:txBody>
      </p:sp>
      <p:sp>
        <p:nvSpPr>
          <p:cNvPr id="6"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0704296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Intents</a:t>
            </a:r>
            <a:endParaRPr lang="es-MX" dirty="0"/>
          </a:p>
        </p:txBody>
      </p:sp>
      <p:sp>
        <p:nvSpPr>
          <p:cNvPr id="3" name="Marcador de texto 2"/>
          <p:cNvSpPr>
            <a:spLocks noGrp="1"/>
          </p:cNvSpPr>
          <p:nvPr>
            <p:ph type="body" idx="1"/>
          </p:nvPr>
        </p:nvSpPr>
        <p:spPr/>
        <p:txBody>
          <a:bodyPr/>
          <a:lstStyle/>
          <a:p>
            <a:r>
              <a:rPr lang="es-MX" spc="-15" dirty="0">
                <a:solidFill>
                  <a:srgbClr val="D23369"/>
                </a:solidFill>
                <a:latin typeface="Roboto" panose="020B0604020202020204" charset="0"/>
                <a:ea typeface="Roboto" panose="020B0604020202020204" charset="0"/>
                <a:cs typeface="Roboto" panose="020B0604020202020204" charset="0"/>
              </a:rPr>
              <a:t>L</a:t>
            </a:r>
            <a:r>
              <a:rPr lang="es-MX" spc="-20" dirty="0">
                <a:solidFill>
                  <a:srgbClr val="D23369"/>
                </a:solidFill>
                <a:latin typeface="Roboto" panose="020B0604020202020204" charset="0"/>
                <a:ea typeface="Roboto" panose="020B0604020202020204" charset="0"/>
                <a:cs typeface="Roboto" panose="020B0604020202020204" charset="0"/>
              </a:rPr>
              <a:t>o</a:t>
            </a:r>
            <a:r>
              <a:rPr lang="es-MX" spc="-10" dirty="0">
                <a:solidFill>
                  <a:srgbClr val="D23369"/>
                </a:solidFill>
                <a:latin typeface="Roboto" panose="020B0604020202020204" charset="0"/>
                <a:ea typeface="Roboto" panose="020B0604020202020204" charset="0"/>
                <a:cs typeface="Roboto" panose="020B0604020202020204" charset="0"/>
              </a:rPr>
              <a:t>s </a:t>
            </a:r>
            <a:r>
              <a:rPr lang="es-MX" spc="-10" dirty="0" err="1">
                <a:solidFill>
                  <a:srgbClr val="D23369"/>
                </a:solidFill>
                <a:latin typeface="Roboto" panose="020B0604020202020204" charset="0"/>
                <a:ea typeface="Roboto" panose="020B0604020202020204" charset="0"/>
                <a:cs typeface="Roboto" panose="020B0604020202020204" charset="0"/>
              </a:rPr>
              <a:t>intents</a:t>
            </a:r>
            <a:r>
              <a:rPr lang="es-MX" spc="-5" dirty="0">
                <a:solidFill>
                  <a:srgbClr val="D23369"/>
                </a:solidFill>
                <a:latin typeface="Roboto" panose="020B0604020202020204" charset="0"/>
                <a:ea typeface="Roboto" panose="020B0604020202020204" charset="0"/>
                <a:cs typeface="Roboto" panose="020B0604020202020204" charset="0"/>
              </a:rPr>
              <a:t> </a:t>
            </a:r>
            <a:r>
              <a:rPr lang="es-MX" spc="-15" dirty="0">
                <a:solidFill>
                  <a:srgbClr val="D23369"/>
                </a:solidFill>
                <a:latin typeface="Roboto" panose="020B0604020202020204" charset="0"/>
                <a:ea typeface="Roboto" panose="020B0604020202020204" charset="0"/>
                <a:cs typeface="Roboto" panose="020B0604020202020204" charset="0"/>
              </a:rPr>
              <a:t>s</a:t>
            </a:r>
            <a:r>
              <a:rPr lang="es-MX" spc="-20" dirty="0">
                <a:solidFill>
                  <a:srgbClr val="D23369"/>
                </a:solidFill>
                <a:latin typeface="Roboto" panose="020B0604020202020204" charset="0"/>
                <a:ea typeface="Roboto" panose="020B0604020202020204" charset="0"/>
                <a:cs typeface="Roboto" panose="020B0604020202020204" charset="0"/>
              </a:rPr>
              <a:t>o</a:t>
            </a:r>
            <a:r>
              <a:rPr lang="es-MX" dirty="0">
                <a:solidFill>
                  <a:srgbClr val="D23369"/>
                </a:solidFill>
                <a:latin typeface="Roboto" panose="020B0604020202020204" charset="0"/>
                <a:ea typeface="Roboto" panose="020B0604020202020204" charset="0"/>
                <a:cs typeface="Roboto" panose="020B0604020202020204" charset="0"/>
              </a:rPr>
              <a:t>n utili</a:t>
            </a:r>
            <a:r>
              <a:rPr lang="es-MX" spc="-5" dirty="0">
                <a:solidFill>
                  <a:srgbClr val="D23369"/>
                </a:solidFill>
                <a:latin typeface="Roboto" panose="020B0604020202020204" charset="0"/>
                <a:ea typeface="Roboto" panose="020B0604020202020204" charset="0"/>
                <a:cs typeface="Roboto" panose="020B0604020202020204" charset="0"/>
              </a:rPr>
              <a:t>z</a:t>
            </a:r>
            <a:r>
              <a:rPr lang="es-MX" dirty="0">
                <a:solidFill>
                  <a:srgbClr val="D23369"/>
                </a:solidFill>
                <a:latin typeface="Roboto" panose="020B0604020202020204" charset="0"/>
                <a:ea typeface="Roboto" panose="020B0604020202020204" charset="0"/>
                <a:cs typeface="Roboto" panose="020B0604020202020204" charset="0"/>
              </a:rPr>
              <a:t>ad</a:t>
            </a:r>
            <a:r>
              <a:rPr lang="es-MX" spc="-5" dirty="0">
                <a:solidFill>
                  <a:srgbClr val="D23369"/>
                </a:solidFill>
                <a:latin typeface="Roboto" panose="020B0604020202020204" charset="0"/>
                <a:ea typeface="Roboto" panose="020B0604020202020204" charset="0"/>
                <a:cs typeface="Roboto" panose="020B0604020202020204" charset="0"/>
              </a:rPr>
              <a:t>o</a:t>
            </a:r>
            <a:r>
              <a:rPr lang="es-MX" spc="-10" dirty="0">
                <a:solidFill>
                  <a:srgbClr val="D23369"/>
                </a:solidFill>
                <a:latin typeface="Roboto" panose="020B0604020202020204" charset="0"/>
                <a:ea typeface="Roboto" panose="020B0604020202020204" charset="0"/>
                <a:cs typeface="Roboto" panose="020B0604020202020204" charset="0"/>
              </a:rPr>
              <a:t>s</a:t>
            </a:r>
            <a:r>
              <a:rPr lang="es-MX" spc="-5" dirty="0">
                <a:solidFill>
                  <a:srgbClr val="D23369"/>
                </a:solidFill>
                <a:latin typeface="Roboto" panose="020B0604020202020204" charset="0"/>
                <a:ea typeface="Roboto" panose="020B0604020202020204" charset="0"/>
                <a:cs typeface="Roboto" panose="020B0604020202020204" charset="0"/>
              </a:rPr>
              <a:t> </a:t>
            </a:r>
            <a:r>
              <a:rPr lang="es-MX" dirty="0">
                <a:solidFill>
                  <a:srgbClr val="D23369"/>
                </a:solidFill>
                <a:latin typeface="Roboto" panose="020B0604020202020204" charset="0"/>
                <a:ea typeface="Roboto" panose="020B0604020202020204" charset="0"/>
                <a:cs typeface="Roboto" panose="020B0604020202020204" charset="0"/>
              </a:rPr>
              <a:t>pa</a:t>
            </a:r>
            <a:r>
              <a:rPr lang="es-MX" spc="-5" dirty="0">
                <a:solidFill>
                  <a:srgbClr val="D23369"/>
                </a:solidFill>
                <a:latin typeface="Roboto" panose="020B0604020202020204" charset="0"/>
                <a:ea typeface="Roboto" panose="020B0604020202020204" charset="0"/>
                <a:cs typeface="Roboto" panose="020B0604020202020204" charset="0"/>
              </a:rPr>
              <a:t>r</a:t>
            </a:r>
            <a:r>
              <a:rPr lang="es-MX" dirty="0">
                <a:solidFill>
                  <a:srgbClr val="D23369"/>
                </a:solidFill>
                <a:latin typeface="Roboto" panose="020B0604020202020204" charset="0"/>
                <a:ea typeface="Roboto" panose="020B0604020202020204" charset="0"/>
                <a:cs typeface="Roboto" panose="020B0604020202020204" charset="0"/>
              </a:rPr>
              <a:t>a la uni</a:t>
            </a:r>
            <a:r>
              <a:rPr lang="es-MX" spc="-5" dirty="0">
                <a:solidFill>
                  <a:srgbClr val="D23369"/>
                </a:solidFill>
                <a:latin typeface="Roboto" panose="020B0604020202020204" charset="0"/>
                <a:ea typeface="Roboto" panose="020B0604020202020204" charset="0"/>
                <a:cs typeface="Roboto" panose="020B0604020202020204" charset="0"/>
              </a:rPr>
              <a:t>ó</a:t>
            </a:r>
            <a:r>
              <a:rPr lang="es-MX" dirty="0">
                <a:solidFill>
                  <a:srgbClr val="D23369"/>
                </a:solidFill>
                <a:latin typeface="Roboto" panose="020B0604020202020204" charset="0"/>
                <a:ea typeface="Roboto" panose="020B0604020202020204" charset="0"/>
                <a:cs typeface="Roboto" panose="020B0604020202020204" charset="0"/>
              </a:rPr>
              <a:t>n ent</a:t>
            </a:r>
            <a:r>
              <a:rPr lang="es-MX" spc="-5" dirty="0">
                <a:solidFill>
                  <a:srgbClr val="D23369"/>
                </a:solidFill>
                <a:latin typeface="Roboto" panose="020B0604020202020204" charset="0"/>
                <a:ea typeface="Roboto" panose="020B0604020202020204" charset="0"/>
                <a:cs typeface="Roboto" panose="020B0604020202020204" charset="0"/>
              </a:rPr>
              <a:t>r</a:t>
            </a:r>
            <a:r>
              <a:rPr lang="es-MX" dirty="0">
                <a:solidFill>
                  <a:srgbClr val="D23369"/>
                </a:solidFill>
                <a:latin typeface="Roboto" panose="020B0604020202020204" charset="0"/>
                <a:ea typeface="Roboto" panose="020B0604020202020204" charset="0"/>
                <a:cs typeface="Roboto" panose="020B0604020202020204" charset="0"/>
              </a:rPr>
              <a:t>e </a:t>
            </a:r>
            <a:r>
              <a:rPr lang="es-MX" spc="-15" dirty="0">
                <a:solidFill>
                  <a:srgbClr val="D23369"/>
                </a:solidFill>
                <a:latin typeface="Roboto" panose="020B0604020202020204" charset="0"/>
                <a:ea typeface="Roboto" panose="020B0604020202020204" charset="0"/>
                <a:cs typeface="Roboto" panose="020B0604020202020204" charset="0"/>
              </a:rPr>
              <a:t>c</a:t>
            </a:r>
            <a:r>
              <a:rPr lang="es-MX" spc="-20" dirty="0">
                <a:solidFill>
                  <a:srgbClr val="D23369"/>
                </a:solidFill>
                <a:latin typeface="Roboto" panose="020B0604020202020204" charset="0"/>
                <a:ea typeface="Roboto" panose="020B0604020202020204" charset="0"/>
                <a:cs typeface="Roboto" panose="020B0604020202020204" charset="0"/>
              </a:rPr>
              <a:t>ompo</a:t>
            </a:r>
            <a:r>
              <a:rPr lang="es-MX" dirty="0">
                <a:solidFill>
                  <a:srgbClr val="D23369"/>
                </a:solidFill>
                <a:latin typeface="Roboto" panose="020B0604020202020204" charset="0"/>
                <a:ea typeface="Roboto" panose="020B0604020202020204" charset="0"/>
                <a:cs typeface="Roboto" panose="020B0604020202020204" charset="0"/>
              </a:rPr>
              <a:t>nentes</a:t>
            </a:r>
            <a:r>
              <a:rPr lang="es-MX" spc="-5" dirty="0">
                <a:solidFill>
                  <a:srgbClr val="D23369"/>
                </a:solidFill>
                <a:latin typeface="Roboto" panose="020B0604020202020204" charset="0"/>
                <a:ea typeface="Roboto" panose="020B0604020202020204" charset="0"/>
                <a:cs typeface="Roboto" panose="020B0604020202020204" charset="0"/>
              </a:rPr>
              <a:t> </a:t>
            </a:r>
            <a:r>
              <a:rPr lang="es-MX" dirty="0">
                <a:solidFill>
                  <a:srgbClr val="D23369"/>
                </a:solidFill>
                <a:latin typeface="Roboto" panose="020B0604020202020204" charset="0"/>
                <a:ea typeface="Roboto" panose="020B0604020202020204" charset="0"/>
                <a:cs typeface="Roboto" panose="020B0604020202020204" charset="0"/>
              </a:rPr>
              <a:t>dentro</a:t>
            </a:r>
            <a:r>
              <a:rPr lang="es-MX" spc="-5" dirty="0">
                <a:solidFill>
                  <a:srgbClr val="D23369"/>
                </a:solidFill>
                <a:latin typeface="Roboto" panose="020B0604020202020204" charset="0"/>
                <a:ea typeface="Roboto" panose="020B0604020202020204" charset="0"/>
                <a:cs typeface="Roboto" panose="020B0604020202020204" charset="0"/>
              </a:rPr>
              <a:t> </a:t>
            </a:r>
            <a:r>
              <a:rPr lang="es-MX" dirty="0">
                <a:solidFill>
                  <a:srgbClr val="D23369"/>
                </a:solidFill>
                <a:latin typeface="Roboto" panose="020B0604020202020204" charset="0"/>
                <a:ea typeface="Roboto" panose="020B0604020202020204" charset="0"/>
                <a:cs typeface="Roboto" panose="020B0604020202020204" charset="0"/>
              </a:rPr>
              <a:t>de</a:t>
            </a:r>
            <a:r>
              <a:rPr lang="es-MX" spc="-5" dirty="0">
                <a:solidFill>
                  <a:srgbClr val="D23369"/>
                </a:solidFill>
                <a:latin typeface="Roboto" panose="020B0604020202020204" charset="0"/>
                <a:ea typeface="Roboto" panose="020B0604020202020204" charset="0"/>
                <a:cs typeface="Roboto" panose="020B0604020202020204" charset="0"/>
              </a:rPr>
              <a:t> </a:t>
            </a:r>
            <a:r>
              <a:rPr lang="es-MX" dirty="0">
                <a:solidFill>
                  <a:srgbClr val="D23369"/>
                </a:solidFill>
                <a:latin typeface="Roboto" panose="020B0604020202020204" charset="0"/>
                <a:ea typeface="Roboto" panose="020B0604020202020204" charset="0"/>
                <a:cs typeface="Roboto" panose="020B0604020202020204" charset="0"/>
              </a:rPr>
              <a:t>la</a:t>
            </a:r>
            <a:r>
              <a:rPr lang="es-MX" spc="-5" dirty="0">
                <a:solidFill>
                  <a:srgbClr val="D23369"/>
                </a:solidFill>
                <a:latin typeface="Roboto" panose="020B0604020202020204" charset="0"/>
                <a:ea typeface="Roboto" panose="020B0604020202020204" charset="0"/>
                <a:cs typeface="Roboto" panose="020B0604020202020204" charset="0"/>
              </a:rPr>
              <a:t> </a:t>
            </a:r>
            <a:r>
              <a:rPr lang="es-MX" dirty="0">
                <a:solidFill>
                  <a:srgbClr val="D23369"/>
                </a:solidFill>
                <a:latin typeface="Roboto" panose="020B0604020202020204" charset="0"/>
                <a:ea typeface="Roboto" panose="020B0604020202020204" charset="0"/>
                <a:cs typeface="Roboto" panose="020B0604020202020204" charset="0"/>
              </a:rPr>
              <a:t>aplicaci</a:t>
            </a:r>
            <a:r>
              <a:rPr lang="es-MX" spc="-5" dirty="0">
                <a:solidFill>
                  <a:srgbClr val="D23369"/>
                </a:solidFill>
                <a:latin typeface="Roboto" panose="020B0604020202020204" charset="0"/>
                <a:ea typeface="Roboto" panose="020B0604020202020204" charset="0"/>
                <a:cs typeface="Roboto" panose="020B0604020202020204" charset="0"/>
              </a:rPr>
              <a:t>ó</a:t>
            </a:r>
            <a:r>
              <a:rPr lang="es-MX" dirty="0">
                <a:solidFill>
                  <a:srgbClr val="D23369"/>
                </a:solidFill>
                <a:latin typeface="Roboto" panose="020B0604020202020204" charset="0"/>
                <a:ea typeface="Roboto" panose="020B0604020202020204" charset="0"/>
                <a:cs typeface="Roboto" panose="020B0604020202020204" charset="0"/>
              </a:rPr>
              <a:t>n.</a:t>
            </a:r>
          </a:p>
          <a:p>
            <a:endParaRPr lang="es-MX" dirty="0"/>
          </a:p>
        </p:txBody>
      </p:sp>
      <p:sp>
        <p:nvSpPr>
          <p:cNvPr id="4" name="object 5"/>
          <p:cNvSpPr/>
          <p:nvPr/>
        </p:nvSpPr>
        <p:spPr>
          <a:xfrm>
            <a:off x="1882147" y="1975262"/>
            <a:ext cx="4261979" cy="2593613"/>
          </a:xfrm>
          <a:prstGeom prst="rect">
            <a:avLst/>
          </a:prstGeom>
          <a:blipFill>
            <a:blip r:embed="rId3" cstate="print"/>
            <a:stretch>
              <a:fillRect/>
            </a:stretch>
          </a:blipFill>
        </p:spPr>
        <p:txBody>
          <a:bodyPr wrap="square" lIns="0" tIns="0" rIns="0" bIns="0" rtlCol="0">
            <a:noAutofit/>
          </a:bodyPr>
          <a:lstStyle/>
          <a:p>
            <a:endParaRPr/>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427508977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Intents</a:t>
            </a:r>
            <a:endParaRPr lang="es-MX" dirty="0"/>
          </a:p>
        </p:txBody>
      </p:sp>
      <p:sp>
        <p:nvSpPr>
          <p:cNvPr id="4" name="object 3"/>
          <p:cNvSpPr/>
          <p:nvPr/>
        </p:nvSpPr>
        <p:spPr>
          <a:xfrm>
            <a:off x="1608158" y="1017800"/>
            <a:ext cx="4920980" cy="3359895"/>
          </a:xfrm>
          <a:prstGeom prst="rect">
            <a:avLst/>
          </a:prstGeom>
          <a:blipFill>
            <a:blip r:embed="rId3" cstate="print"/>
            <a:stretch>
              <a:fillRect/>
            </a:stretch>
          </a:blipFill>
        </p:spPr>
        <p:txBody>
          <a:bodyPr wrap="square" lIns="0" tIns="0" rIns="0" bIns="0" rtlCol="0">
            <a:noAutofit/>
          </a:bodyPr>
          <a:lstStyle/>
          <a:p>
            <a:endParaRPr/>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3990159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Intent Explicito</a:t>
            </a:r>
            <a:endParaRPr lang="es-MX" dirty="0"/>
          </a:p>
        </p:txBody>
      </p:sp>
      <p:sp>
        <p:nvSpPr>
          <p:cNvPr id="3" name="Marcador de texto 2"/>
          <p:cNvSpPr>
            <a:spLocks noGrp="1"/>
          </p:cNvSpPr>
          <p:nvPr>
            <p:ph type="body" idx="1"/>
          </p:nvPr>
        </p:nvSpPr>
        <p:spPr/>
        <p:txBody>
          <a:bodyPr/>
          <a:lstStyle/>
          <a:p>
            <a:r>
              <a:rPr lang="es-MX" spc="-5" dirty="0">
                <a:solidFill>
                  <a:srgbClr val="D23369"/>
                </a:solidFill>
                <a:latin typeface="Roboto" panose="020B0604020202020204" charset="0"/>
                <a:ea typeface="Roboto" panose="020B0604020202020204" charset="0"/>
                <a:cs typeface="Roboto" panose="020B0604020202020204" charset="0"/>
              </a:rPr>
              <a:t>B</a:t>
            </a:r>
            <a:r>
              <a:rPr lang="es-MX" dirty="0">
                <a:solidFill>
                  <a:srgbClr val="D23369"/>
                </a:solidFill>
                <a:latin typeface="Roboto" panose="020B0604020202020204" charset="0"/>
                <a:ea typeface="Roboto" panose="020B0604020202020204" charset="0"/>
                <a:cs typeface="Roboto" panose="020B0604020202020204" charset="0"/>
              </a:rPr>
              <a:t>á</a:t>
            </a:r>
            <a:r>
              <a:rPr lang="es-MX" spc="-5" dirty="0">
                <a:solidFill>
                  <a:srgbClr val="D23369"/>
                </a:solidFill>
                <a:latin typeface="Roboto" panose="020B0604020202020204" charset="0"/>
                <a:ea typeface="Roboto" panose="020B0604020202020204" charset="0"/>
                <a:cs typeface="Roboto" panose="020B0604020202020204" charset="0"/>
              </a:rPr>
              <a:t>sic</a:t>
            </a:r>
            <a:r>
              <a:rPr lang="es-MX" dirty="0">
                <a:solidFill>
                  <a:srgbClr val="D23369"/>
                </a:solidFill>
                <a:latin typeface="Roboto" panose="020B0604020202020204" charset="0"/>
                <a:ea typeface="Roboto" panose="020B0604020202020204" charset="0"/>
                <a:cs typeface="Roboto" panose="020B0604020202020204" charset="0"/>
              </a:rPr>
              <a:t>a</a:t>
            </a:r>
            <a:r>
              <a:rPr lang="es-MX" spc="-5" dirty="0">
                <a:solidFill>
                  <a:srgbClr val="D23369"/>
                </a:solidFill>
                <a:latin typeface="Roboto" panose="020B0604020202020204" charset="0"/>
                <a:ea typeface="Roboto" panose="020B0604020202020204" charset="0"/>
                <a:cs typeface="Roboto" panose="020B0604020202020204" charset="0"/>
              </a:rPr>
              <a:t>m</a:t>
            </a:r>
            <a:r>
              <a:rPr lang="es-MX" dirty="0">
                <a:solidFill>
                  <a:srgbClr val="D23369"/>
                </a:solidFill>
                <a:latin typeface="Roboto" panose="020B0604020202020204" charset="0"/>
                <a:ea typeface="Roboto" panose="020B0604020202020204" charset="0"/>
                <a:cs typeface="Roboto" panose="020B0604020202020204" charset="0"/>
              </a:rPr>
              <a:t>ente </a:t>
            </a:r>
            <a:r>
              <a:rPr lang="es-MX" spc="-5" dirty="0">
                <a:solidFill>
                  <a:srgbClr val="D23369"/>
                </a:solidFill>
                <a:latin typeface="Roboto" panose="020B0604020202020204" charset="0"/>
                <a:ea typeface="Roboto" panose="020B0604020202020204" charset="0"/>
                <a:cs typeface="Roboto" panose="020B0604020202020204" charset="0"/>
              </a:rPr>
              <a:t>l</a:t>
            </a:r>
            <a:r>
              <a:rPr lang="es-MX" dirty="0">
                <a:solidFill>
                  <a:srgbClr val="D23369"/>
                </a:solidFill>
                <a:latin typeface="Roboto" panose="020B0604020202020204" charset="0"/>
                <a:ea typeface="Roboto" panose="020B0604020202020204" charset="0"/>
                <a:cs typeface="Roboto" panose="020B0604020202020204" charset="0"/>
              </a:rPr>
              <a:t>e </a:t>
            </a:r>
            <a:r>
              <a:rPr lang="es-MX" spc="-5" dirty="0">
                <a:solidFill>
                  <a:srgbClr val="D23369"/>
                </a:solidFill>
                <a:latin typeface="Roboto" panose="020B0604020202020204" charset="0"/>
                <a:ea typeface="Roboto" panose="020B0604020202020204" charset="0"/>
                <a:cs typeface="Roboto" panose="020B0604020202020204" charset="0"/>
              </a:rPr>
              <a:t>dic</a:t>
            </a:r>
            <a:r>
              <a:rPr lang="es-MX" dirty="0">
                <a:solidFill>
                  <a:srgbClr val="D23369"/>
                </a:solidFill>
                <a:latin typeface="Roboto" panose="020B0604020202020204" charset="0"/>
                <a:ea typeface="Roboto" panose="020B0604020202020204" charset="0"/>
                <a:cs typeface="Roboto" panose="020B0604020202020204" charset="0"/>
              </a:rPr>
              <a:t>e a</a:t>
            </a:r>
            <a:r>
              <a:rPr lang="es-MX" spc="-10" dirty="0">
                <a:solidFill>
                  <a:srgbClr val="D23369"/>
                </a:solidFill>
                <a:latin typeface="Roboto" panose="020B0604020202020204" charset="0"/>
                <a:ea typeface="Roboto" panose="020B0604020202020204" charset="0"/>
                <a:cs typeface="Roboto" panose="020B0604020202020204" charset="0"/>
              </a:rPr>
              <a:t>l</a:t>
            </a:r>
            <a:r>
              <a:rPr lang="es-MX" spc="-5" dirty="0">
                <a:solidFill>
                  <a:srgbClr val="D23369"/>
                </a:solidFill>
                <a:latin typeface="Roboto" panose="020B0604020202020204" charset="0"/>
                <a:ea typeface="Roboto" panose="020B0604020202020204" charset="0"/>
                <a:cs typeface="Roboto" panose="020B0604020202020204" charset="0"/>
              </a:rPr>
              <a:t> sis</a:t>
            </a:r>
            <a:r>
              <a:rPr lang="es-MX" dirty="0">
                <a:solidFill>
                  <a:srgbClr val="D23369"/>
                </a:solidFill>
                <a:latin typeface="Roboto" panose="020B0604020202020204" charset="0"/>
                <a:ea typeface="Roboto" panose="020B0604020202020204" charset="0"/>
                <a:cs typeface="Roboto" panose="020B0604020202020204" charset="0"/>
              </a:rPr>
              <a:t>te</a:t>
            </a:r>
            <a:r>
              <a:rPr lang="es-MX" spc="-5" dirty="0">
                <a:solidFill>
                  <a:srgbClr val="D23369"/>
                </a:solidFill>
                <a:latin typeface="Roboto" panose="020B0604020202020204" charset="0"/>
                <a:ea typeface="Roboto" panose="020B0604020202020204" charset="0"/>
                <a:cs typeface="Roboto" panose="020B0604020202020204" charset="0"/>
              </a:rPr>
              <a:t>m</a:t>
            </a:r>
            <a:r>
              <a:rPr lang="es-MX" dirty="0">
                <a:solidFill>
                  <a:srgbClr val="D23369"/>
                </a:solidFill>
                <a:latin typeface="Roboto" panose="020B0604020202020204" charset="0"/>
                <a:ea typeface="Roboto" panose="020B0604020202020204" charset="0"/>
                <a:cs typeface="Roboto" panose="020B0604020202020204" charset="0"/>
              </a:rPr>
              <a:t>a </a:t>
            </a:r>
            <a:r>
              <a:rPr lang="es-MX" spc="-5" dirty="0">
                <a:solidFill>
                  <a:srgbClr val="D23369"/>
                </a:solidFill>
                <a:latin typeface="Roboto" panose="020B0604020202020204" charset="0"/>
                <a:ea typeface="Roboto" panose="020B0604020202020204" charset="0"/>
                <a:cs typeface="Roboto" panose="020B0604020202020204" charset="0"/>
              </a:rPr>
              <a:t>d</a:t>
            </a:r>
            <a:r>
              <a:rPr lang="es-MX" dirty="0">
                <a:solidFill>
                  <a:srgbClr val="D23369"/>
                </a:solidFill>
                <a:latin typeface="Roboto" panose="020B0604020202020204" charset="0"/>
                <a:ea typeface="Roboto" panose="020B0604020202020204" charset="0"/>
                <a:cs typeface="Roboto" panose="020B0604020202020204" charset="0"/>
              </a:rPr>
              <a:t>e </a:t>
            </a:r>
            <a:r>
              <a:rPr lang="es-MX" spc="-5" dirty="0">
                <a:solidFill>
                  <a:srgbClr val="D23369"/>
                </a:solidFill>
                <a:latin typeface="Roboto" panose="020B0604020202020204" charset="0"/>
                <a:ea typeface="Roboto" panose="020B0604020202020204" charset="0"/>
                <a:cs typeface="Roboto" panose="020B0604020202020204" charset="0"/>
              </a:rPr>
              <a:t>dó</a:t>
            </a:r>
            <a:r>
              <a:rPr lang="es-MX" dirty="0">
                <a:solidFill>
                  <a:srgbClr val="D23369"/>
                </a:solidFill>
                <a:latin typeface="Roboto" panose="020B0604020202020204" charset="0"/>
                <a:ea typeface="Roboto" panose="020B0604020202020204" charset="0"/>
                <a:cs typeface="Roboto" panose="020B0604020202020204" charset="0"/>
              </a:rPr>
              <a:t>n</a:t>
            </a:r>
            <a:r>
              <a:rPr lang="es-MX" spc="-5" dirty="0">
                <a:solidFill>
                  <a:srgbClr val="D23369"/>
                </a:solidFill>
                <a:latin typeface="Roboto" panose="020B0604020202020204" charset="0"/>
                <a:ea typeface="Roboto" panose="020B0604020202020204" charset="0"/>
                <a:cs typeface="Roboto" panose="020B0604020202020204" charset="0"/>
              </a:rPr>
              <a:t>d</a:t>
            </a:r>
            <a:r>
              <a:rPr lang="es-MX" dirty="0">
                <a:solidFill>
                  <a:srgbClr val="D23369"/>
                </a:solidFill>
                <a:latin typeface="Roboto" panose="020B0604020202020204" charset="0"/>
                <a:ea typeface="Roboto" panose="020B0604020202020204" charset="0"/>
                <a:cs typeface="Roboto" panose="020B0604020202020204" charset="0"/>
              </a:rPr>
              <a:t>e e</a:t>
            </a:r>
            <a:r>
              <a:rPr lang="es-MX" spc="-10" dirty="0">
                <a:solidFill>
                  <a:srgbClr val="D23369"/>
                </a:solidFill>
                <a:latin typeface="Roboto" panose="020B0604020202020204" charset="0"/>
                <a:ea typeface="Roboto" panose="020B0604020202020204" charset="0"/>
                <a:cs typeface="Roboto" panose="020B0604020202020204" charset="0"/>
              </a:rPr>
              <a:t>s e</a:t>
            </a:r>
            <a:r>
              <a:rPr lang="es-MX" spc="-5" dirty="0">
                <a:solidFill>
                  <a:srgbClr val="D23369"/>
                </a:solidFill>
                <a:latin typeface="Roboto" panose="020B0604020202020204" charset="0"/>
                <a:ea typeface="Roboto" panose="020B0604020202020204" charset="0"/>
                <a:cs typeface="Roboto" panose="020B0604020202020204" charset="0"/>
              </a:rPr>
              <a:t>mi</a:t>
            </a:r>
            <a:r>
              <a:rPr lang="es-MX" dirty="0">
                <a:solidFill>
                  <a:srgbClr val="D23369"/>
                </a:solidFill>
                <a:latin typeface="Roboto" panose="020B0604020202020204" charset="0"/>
                <a:ea typeface="Roboto" panose="020B0604020202020204" charset="0"/>
                <a:cs typeface="Roboto" panose="020B0604020202020204" charset="0"/>
              </a:rPr>
              <a:t>t</a:t>
            </a:r>
            <a:r>
              <a:rPr lang="es-MX" spc="-15" dirty="0">
                <a:solidFill>
                  <a:srgbClr val="D23369"/>
                </a:solidFill>
                <a:latin typeface="Roboto" panose="020B0604020202020204" charset="0"/>
                <a:ea typeface="Roboto" panose="020B0604020202020204" charset="0"/>
                <a:cs typeface="Roboto" panose="020B0604020202020204" charset="0"/>
              </a:rPr>
              <a:t>ido</a:t>
            </a:r>
            <a:r>
              <a:rPr lang="es-MX" spc="-5" dirty="0">
                <a:solidFill>
                  <a:srgbClr val="D23369"/>
                </a:solidFill>
                <a:latin typeface="Roboto" panose="020B0604020202020204" charset="0"/>
                <a:ea typeface="Roboto" panose="020B0604020202020204" charset="0"/>
                <a:cs typeface="Roboto" panose="020B0604020202020204" charset="0"/>
              </a:rPr>
              <a:t> </a:t>
            </a:r>
            <a:r>
              <a:rPr lang="es-MX" dirty="0">
                <a:solidFill>
                  <a:srgbClr val="D23369"/>
                </a:solidFill>
                <a:latin typeface="Roboto" panose="020B0604020202020204" charset="0"/>
                <a:ea typeface="Roboto" panose="020B0604020202020204" charset="0"/>
                <a:cs typeface="Roboto" panose="020B0604020202020204" charset="0"/>
              </a:rPr>
              <a:t>e</a:t>
            </a:r>
            <a:r>
              <a:rPr lang="es-MX" spc="-10" dirty="0">
                <a:solidFill>
                  <a:srgbClr val="D23369"/>
                </a:solidFill>
                <a:latin typeface="Roboto" panose="020B0604020202020204" charset="0"/>
                <a:ea typeface="Roboto" panose="020B0604020202020204" charset="0"/>
                <a:cs typeface="Roboto" panose="020B0604020202020204" charset="0"/>
              </a:rPr>
              <a:t>l mensaje y a d</a:t>
            </a:r>
            <a:r>
              <a:rPr lang="es-MX" spc="-15" dirty="0">
                <a:solidFill>
                  <a:srgbClr val="D23369"/>
                </a:solidFill>
                <a:latin typeface="Roboto" panose="020B0604020202020204" charset="0"/>
                <a:ea typeface="Roboto" panose="020B0604020202020204" charset="0"/>
                <a:cs typeface="Roboto" panose="020B0604020202020204" charset="0"/>
              </a:rPr>
              <a:t>ónde debe </a:t>
            </a:r>
            <a:r>
              <a:rPr lang="es-MX" spc="-10" dirty="0">
                <a:solidFill>
                  <a:srgbClr val="D23369"/>
                </a:solidFill>
                <a:latin typeface="Roboto" panose="020B0604020202020204" charset="0"/>
                <a:ea typeface="Roboto" panose="020B0604020202020204" charset="0"/>
                <a:cs typeface="Roboto" panose="020B0604020202020204" charset="0"/>
              </a:rPr>
              <a:t>llegar </a:t>
            </a:r>
            <a:r>
              <a:rPr lang="es-MX" spc="-5" dirty="0">
                <a:solidFill>
                  <a:srgbClr val="D23369"/>
                </a:solidFill>
                <a:latin typeface="Roboto" panose="020B0604020202020204" charset="0"/>
                <a:ea typeface="Roboto" panose="020B0604020202020204" charset="0"/>
                <a:cs typeface="Roboto" panose="020B0604020202020204" charset="0"/>
              </a:rPr>
              <a:t>(Ac</a:t>
            </a:r>
            <a:r>
              <a:rPr lang="es-MX" dirty="0">
                <a:solidFill>
                  <a:srgbClr val="D23369"/>
                </a:solidFill>
                <a:latin typeface="Roboto" panose="020B0604020202020204" charset="0"/>
                <a:ea typeface="Roboto" panose="020B0604020202020204" charset="0"/>
                <a:cs typeface="Roboto" panose="020B0604020202020204" charset="0"/>
              </a:rPr>
              <a:t>t</a:t>
            </a:r>
            <a:r>
              <a:rPr lang="es-MX" spc="-5" dirty="0">
                <a:solidFill>
                  <a:srgbClr val="D23369"/>
                </a:solidFill>
                <a:latin typeface="Roboto" panose="020B0604020202020204" charset="0"/>
                <a:ea typeface="Roboto" panose="020B0604020202020204" charset="0"/>
                <a:cs typeface="Roboto" panose="020B0604020202020204" charset="0"/>
              </a:rPr>
              <a:t>ivi</a:t>
            </a:r>
            <a:r>
              <a:rPr lang="es-MX" dirty="0">
                <a:solidFill>
                  <a:srgbClr val="D23369"/>
                </a:solidFill>
                <a:latin typeface="Roboto" panose="020B0604020202020204" charset="0"/>
                <a:ea typeface="Roboto" panose="020B0604020202020204" charset="0"/>
                <a:cs typeface="Roboto" panose="020B0604020202020204" charset="0"/>
              </a:rPr>
              <a:t>ty </a:t>
            </a:r>
            <a:r>
              <a:rPr lang="es-MX" spc="-15" dirty="0">
                <a:solidFill>
                  <a:srgbClr val="D23369"/>
                </a:solidFill>
                <a:latin typeface="Roboto" panose="020B0604020202020204" charset="0"/>
                <a:ea typeface="Roboto" panose="020B0604020202020204" charset="0"/>
                <a:cs typeface="Roboto" panose="020B0604020202020204" charset="0"/>
              </a:rPr>
              <a:t>o Se</a:t>
            </a:r>
            <a:r>
              <a:rPr lang="es-MX" spc="-10" dirty="0">
                <a:solidFill>
                  <a:srgbClr val="D23369"/>
                </a:solidFill>
                <a:latin typeface="Roboto" panose="020B0604020202020204" charset="0"/>
                <a:ea typeface="Roboto" panose="020B0604020202020204" charset="0"/>
                <a:cs typeface="Roboto" panose="020B0604020202020204" charset="0"/>
              </a:rPr>
              <a:t>r</a:t>
            </a:r>
            <a:r>
              <a:rPr lang="es-MX" spc="-20" dirty="0">
                <a:solidFill>
                  <a:srgbClr val="D23369"/>
                </a:solidFill>
                <a:latin typeface="Roboto" panose="020B0604020202020204" charset="0"/>
                <a:ea typeface="Roboto" panose="020B0604020202020204" charset="0"/>
                <a:cs typeface="Roboto" panose="020B0604020202020204" charset="0"/>
              </a:rPr>
              <a:t>v</a:t>
            </a:r>
            <a:r>
              <a:rPr lang="es-MX" dirty="0">
                <a:solidFill>
                  <a:srgbClr val="D23369"/>
                </a:solidFill>
                <a:latin typeface="Roboto" panose="020B0604020202020204" charset="0"/>
                <a:ea typeface="Roboto" panose="020B0604020202020204" charset="0"/>
                <a:cs typeface="Roboto" panose="020B0604020202020204" charset="0"/>
              </a:rPr>
              <a:t>ici</a:t>
            </a:r>
            <a:r>
              <a:rPr lang="es-MX" spc="-15" dirty="0">
                <a:solidFill>
                  <a:srgbClr val="D23369"/>
                </a:solidFill>
                <a:latin typeface="Roboto" panose="020B0604020202020204" charset="0"/>
                <a:ea typeface="Roboto" panose="020B0604020202020204" charset="0"/>
                <a:cs typeface="Roboto" panose="020B0604020202020204" charset="0"/>
              </a:rPr>
              <a:t>o)</a:t>
            </a:r>
            <a:endParaRPr lang="es-MX" dirty="0">
              <a:solidFill>
                <a:srgbClr val="D23369"/>
              </a:solidFill>
              <a:latin typeface="Roboto" panose="020B0604020202020204" charset="0"/>
              <a:ea typeface="Roboto" panose="020B0604020202020204" charset="0"/>
              <a:cs typeface="Roboto" panose="020B0604020202020204" charset="0"/>
            </a:endParaRPr>
          </a:p>
          <a:p>
            <a:r>
              <a:rPr lang="en-US" dirty="0">
                <a:solidFill>
                  <a:srgbClr val="D23369"/>
                </a:solidFill>
                <a:latin typeface="Courier New"/>
                <a:cs typeface="Courier New"/>
              </a:rPr>
              <a:t>Intent</a:t>
            </a:r>
            <a:r>
              <a:rPr lang="en-US" spc="-5" dirty="0">
                <a:solidFill>
                  <a:srgbClr val="D23369"/>
                </a:solidFill>
                <a:latin typeface="Courier New"/>
                <a:cs typeface="Courier New"/>
              </a:rPr>
              <a:t> </a:t>
            </a:r>
            <a:r>
              <a:rPr lang="en-US" dirty="0" err="1">
                <a:solidFill>
                  <a:srgbClr val="D23369"/>
                </a:solidFill>
                <a:latin typeface="Courier New"/>
                <a:cs typeface="Courier New"/>
              </a:rPr>
              <a:t>intent</a:t>
            </a:r>
            <a:r>
              <a:rPr lang="en-US" spc="-5" dirty="0">
                <a:solidFill>
                  <a:srgbClr val="D23369"/>
                </a:solidFill>
                <a:latin typeface="Courier New"/>
                <a:cs typeface="Courier New"/>
              </a:rPr>
              <a:t> </a:t>
            </a:r>
            <a:r>
              <a:rPr lang="en-US" dirty="0">
                <a:solidFill>
                  <a:srgbClr val="D23369"/>
                </a:solidFill>
                <a:latin typeface="Courier New"/>
                <a:cs typeface="Courier New"/>
              </a:rPr>
              <a:t>= new</a:t>
            </a:r>
            <a:r>
              <a:rPr lang="en-US" spc="-5" dirty="0">
                <a:solidFill>
                  <a:srgbClr val="D23369"/>
                </a:solidFill>
                <a:latin typeface="Courier New"/>
                <a:cs typeface="Courier New"/>
              </a:rPr>
              <a:t> </a:t>
            </a:r>
            <a:r>
              <a:rPr lang="en-US" dirty="0">
                <a:solidFill>
                  <a:srgbClr val="D23369"/>
                </a:solidFill>
                <a:latin typeface="Courier New"/>
                <a:cs typeface="Courier New"/>
              </a:rPr>
              <a:t>Inten</a:t>
            </a:r>
            <a:r>
              <a:rPr lang="en-US" spc="-5" dirty="0">
                <a:solidFill>
                  <a:srgbClr val="D23369"/>
                </a:solidFill>
                <a:latin typeface="Courier New"/>
                <a:cs typeface="Courier New"/>
              </a:rPr>
              <a:t>t</a:t>
            </a:r>
            <a:r>
              <a:rPr lang="en-US" dirty="0">
                <a:solidFill>
                  <a:srgbClr val="D23369"/>
                </a:solidFill>
                <a:latin typeface="Courier New"/>
                <a:cs typeface="Courier New"/>
              </a:rPr>
              <a:t>(thi</a:t>
            </a:r>
            <a:r>
              <a:rPr lang="en-US" spc="-5" dirty="0">
                <a:solidFill>
                  <a:srgbClr val="D23369"/>
                </a:solidFill>
                <a:latin typeface="Courier New"/>
                <a:cs typeface="Courier New"/>
              </a:rPr>
              <a:t>s</a:t>
            </a:r>
            <a:r>
              <a:rPr lang="en-US" dirty="0">
                <a:solidFill>
                  <a:srgbClr val="D23369"/>
                </a:solidFill>
                <a:latin typeface="Courier New"/>
                <a:cs typeface="Courier New"/>
              </a:rPr>
              <a:t>, </a:t>
            </a:r>
            <a:r>
              <a:rPr lang="en-US" dirty="0" err="1">
                <a:solidFill>
                  <a:srgbClr val="D23369"/>
                </a:solidFill>
                <a:latin typeface="Courier New"/>
                <a:cs typeface="Courier New"/>
              </a:rPr>
              <a:t>ActivityDos.clas</a:t>
            </a:r>
            <a:r>
              <a:rPr lang="en-US" spc="-5" dirty="0" err="1">
                <a:solidFill>
                  <a:srgbClr val="D23369"/>
                </a:solidFill>
                <a:latin typeface="Courier New"/>
                <a:cs typeface="Courier New"/>
              </a:rPr>
              <a:t>s</a:t>
            </a:r>
            <a:r>
              <a:rPr lang="en-US" dirty="0">
                <a:solidFill>
                  <a:srgbClr val="D23369"/>
                </a:solidFill>
                <a:latin typeface="Courier New"/>
                <a:cs typeface="Courier New"/>
              </a:rPr>
              <a:t>); </a:t>
            </a:r>
            <a:r>
              <a:rPr lang="en-US" dirty="0" err="1">
                <a:solidFill>
                  <a:srgbClr val="D23369"/>
                </a:solidFill>
                <a:latin typeface="Courier New"/>
                <a:cs typeface="Courier New"/>
              </a:rPr>
              <a:t>startActivit</a:t>
            </a:r>
            <a:r>
              <a:rPr lang="en-US" spc="-5" dirty="0" err="1">
                <a:solidFill>
                  <a:srgbClr val="D23369"/>
                </a:solidFill>
                <a:latin typeface="Courier New"/>
                <a:cs typeface="Courier New"/>
              </a:rPr>
              <a:t>y</a:t>
            </a:r>
            <a:r>
              <a:rPr lang="en-US" dirty="0">
                <a:solidFill>
                  <a:srgbClr val="D23369"/>
                </a:solidFill>
                <a:latin typeface="Courier New"/>
                <a:cs typeface="Courier New"/>
              </a:rPr>
              <a:t>(inten</a:t>
            </a:r>
            <a:r>
              <a:rPr lang="en-US" spc="-5" dirty="0">
                <a:solidFill>
                  <a:srgbClr val="D23369"/>
                </a:solidFill>
                <a:latin typeface="Courier New"/>
                <a:cs typeface="Courier New"/>
              </a:rPr>
              <a:t>t</a:t>
            </a:r>
            <a:r>
              <a:rPr lang="en-US" dirty="0">
                <a:solidFill>
                  <a:srgbClr val="D23369"/>
                </a:solidFill>
                <a:latin typeface="Courier New"/>
                <a:cs typeface="Courier New"/>
              </a:rPr>
              <a:t>);</a:t>
            </a:r>
          </a:p>
          <a:p>
            <a:endParaRPr lang="es-MX" dirty="0"/>
          </a:p>
        </p:txBody>
      </p:sp>
      <p:sp>
        <p:nvSpPr>
          <p:cNvPr id="4" name="object 6"/>
          <p:cNvSpPr/>
          <p:nvPr/>
        </p:nvSpPr>
        <p:spPr>
          <a:xfrm>
            <a:off x="3619500" y="2875951"/>
            <a:ext cx="1904998" cy="1904999"/>
          </a:xfrm>
          <a:prstGeom prst="rect">
            <a:avLst/>
          </a:prstGeom>
          <a:blipFill>
            <a:blip r:embed="rId3" cstate="print"/>
            <a:stretch>
              <a:fillRect/>
            </a:stretch>
          </a:blipFill>
        </p:spPr>
        <p:txBody>
          <a:bodyPr wrap="square" lIns="0" tIns="0" rIns="0" bIns="0" rtlCol="0">
            <a:noAutofit/>
          </a:bodyPr>
          <a:lstStyle/>
          <a:p>
            <a:endParaRPr/>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9562200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Intent Implícito</a:t>
            </a:r>
            <a:endParaRPr lang="es-MX" dirty="0"/>
          </a:p>
        </p:txBody>
      </p:sp>
      <p:sp>
        <p:nvSpPr>
          <p:cNvPr id="3" name="Marcador de texto 2"/>
          <p:cNvSpPr>
            <a:spLocks noGrp="1"/>
          </p:cNvSpPr>
          <p:nvPr>
            <p:ph type="body" idx="1"/>
          </p:nvPr>
        </p:nvSpPr>
        <p:spPr/>
        <p:txBody>
          <a:bodyPr/>
          <a:lstStyle/>
          <a:p>
            <a:pPr marL="292100" indent="-279400">
              <a:lnSpc>
                <a:spcPct val="100000"/>
              </a:lnSpc>
              <a:buClr>
                <a:srgbClr val="FFFFFF"/>
              </a:buClr>
              <a:buFont typeface="Arial"/>
              <a:buChar char="●"/>
              <a:tabLst>
                <a:tab pos="294640" algn="l"/>
              </a:tabLst>
            </a:pPr>
            <a:r>
              <a:rPr lang="es-MX" spc="-20" dirty="0">
                <a:solidFill>
                  <a:srgbClr val="D23369"/>
                </a:solidFill>
                <a:latin typeface="Trebuchet MS"/>
                <a:cs typeface="Trebuchet MS"/>
              </a:rPr>
              <a:t>Es</a:t>
            </a:r>
            <a:r>
              <a:rPr lang="es-MX" spc="-10" dirty="0">
                <a:solidFill>
                  <a:srgbClr val="D23369"/>
                </a:solidFill>
                <a:latin typeface="Trebuchet MS"/>
                <a:cs typeface="Trebuchet MS"/>
              </a:rPr>
              <a:t>te tip</a:t>
            </a:r>
            <a:r>
              <a:rPr lang="es-MX" spc="-15" dirty="0">
                <a:solidFill>
                  <a:srgbClr val="D23369"/>
                </a:solidFill>
                <a:latin typeface="Trebuchet MS"/>
                <a:cs typeface="Trebuchet MS"/>
              </a:rPr>
              <a:t>o de</a:t>
            </a:r>
            <a:r>
              <a:rPr lang="es-MX" spc="-5" dirty="0">
                <a:solidFill>
                  <a:srgbClr val="D23369"/>
                </a:solidFill>
                <a:latin typeface="Trebuchet MS"/>
                <a:cs typeface="Trebuchet MS"/>
              </a:rPr>
              <a:t> </a:t>
            </a:r>
            <a:r>
              <a:rPr lang="es-MX" dirty="0" smtClean="0">
                <a:solidFill>
                  <a:srgbClr val="D23369"/>
                </a:solidFill>
                <a:latin typeface="Trebuchet MS"/>
                <a:cs typeface="Trebuchet MS"/>
              </a:rPr>
              <a:t>Intents</a:t>
            </a:r>
            <a:r>
              <a:rPr lang="es-MX" spc="-5" dirty="0" smtClean="0">
                <a:solidFill>
                  <a:srgbClr val="D23369"/>
                </a:solidFill>
                <a:latin typeface="Trebuchet MS"/>
                <a:cs typeface="Trebuchet MS"/>
              </a:rPr>
              <a:t> </a:t>
            </a:r>
            <a:r>
              <a:rPr lang="es-MX" dirty="0">
                <a:solidFill>
                  <a:srgbClr val="D23369"/>
                </a:solidFill>
                <a:latin typeface="Trebuchet MS"/>
                <a:cs typeface="Trebuchet MS"/>
              </a:rPr>
              <a:t>e</a:t>
            </a:r>
            <a:r>
              <a:rPr lang="es-MX" spc="-5" dirty="0">
                <a:solidFill>
                  <a:srgbClr val="D23369"/>
                </a:solidFill>
                <a:latin typeface="Trebuchet MS"/>
                <a:cs typeface="Trebuchet MS"/>
              </a:rPr>
              <a:t>s</a:t>
            </a:r>
            <a:r>
              <a:rPr lang="es-MX" dirty="0">
                <a:solidFill>
                  <a:srgbClr val="D23369"/>
                </a:solidFill>
                <a:latin typeface="Trebuchet MS"/>
                <a:cs typeface="Trebuchet MS"/>
              </a:rPr>
              <a:t>peci</a:t>
            </a:r>
            <a:r>
              <a:rPr lang="es-MX" spc="-5" dirty="0">
                <a:solidFill>
                  <a:srgbClr val="D23369"/>
                </a:solidFill>
                <a:latin typeface="Trebuchet MS"/>
                <a:cs typeface="Trebuchet MS"/>
              </a:rPr>
              <a:t>f</a:t>
            </a:r>
            <a:r>
              <a:rPr lang="es-MX" dirty="0">
                <a:solidFill>
                  <a:srgbClr val="D23369"/>
                </a:solidFill>
                <a:latin typeface="Trebuchet MS"/>
                <a:cs typeface="Trebuchet MS"/>
              </a:rPr>
              <a:t>ica</a:t>
            </a:r>
            <a:r>
              <a:rPr lang="es-MX" spc="-5" dirty="0">
                <a:solidFill>
                  <a:srgbClr val="D23369"/>
                </a:solidFill>
                <a:latin typeface="Trebuchet MS"/>
                <a:cs typeface="Trebuchet MS"/>
              </a:rPr>
              <a:t> </a:t>
            </a:r>
            <a:r>
              <a:rPr lang="es-MX" dirty="0">
                <a:solidFill>
                  <a:srgbClr val="D23369"/>
                </a:solidFill>
                <a:latin typeface="Trebuchet MS"/>
                <a:cs typeface="Trebuchet MS"/>
              </a:rPr>
              <a:t>una</a:t>
            </a:r>
            <a:r>
              <a:rPr lang="es-MX" spc="-5" dirty="0">
                <a:solidFill>
                  <a:srgbClr val="D23369"/>
                </a:solidFill>
                <a:latin typeface="Trebuchet MS"/>
                <a:cs typeface="Trebuchet MS"/>
              </a:rPr>
              <a:t> </a:t>
            </a:r>
            <a:r>
              <a:rPr lang="es-MX" dirty="0">
                <a:solidFill>
                  <a:srgbClr val="D23369"/>
                </a:solidFill>
                <a:latin typeface="Trebuchet MS"/>
                <a:cs typeface="Trebuchet MS"/>
              </a:rPr>
              <a:t>acci</a:t>
            </a:r>
            <a:r>
              <a:rPr lang="es-MX" spc="-5" dirty="0">
                <a:solidFill>
                  <a:srgbClr val="D23369"/>
                </a:solidFill>
                <a:latin typeface="Trebuchet MS"/>
                <a:cs typeface="Trebuchet MS"/>
              </a:rPr>
              <a:t>ó</a:t>
            </a:r>
            <a:r>
              <a:rPr lang="es-MX" dirty="0">
                <a:solidFill>
                  <a:srgbClr val="D23369"/>
                </a:solidFill>
                <a:latin typeface="Trebuchet MS"/>
                <a:cs typeface="Trebuchet MS"/>
              </a:rPr>
              <a:t>n a </a:t>
            </a:r>
            <a:r>
              <a:rPr lang="es-MX" spc="-15" dirty="0" smtClean="0">
                <a:solidFill>
                  <a:srgbClr val="D23369"/>
                </a:solidFill>
                <a:latin typeface="Trebuchet MS"/>
                <a:cs typeface="Trebuchet MS"/>
              </a:rPr>
              <a:t>r</a:t>
            </a:r>
            <a:r>
              <a:rPr lang="es-MX" dirty="0" smtClean="0">
                <a:solidFill>
                  <a:srgbClr val="D23369"/>
                </a:solidFill>
                <a:latin typeface="Trebuchet MS"/>
                <a:cs typeface="Trebuchet MS"/>
              </a:rPr>
              <a:t>eali</a:t>
            </a:r>
            <a:r>
              <a:rPr lang="es-MX" spc="-5" dirty="0" smtClean="0">
                <a:solidFill>
                  <a:srgbClr val="D23369"/>
                </a:solidFill>
                <a:latin typeface="Trebuchet MS"/>
                <a:cs typeface="Trebuchet MS"/>
              </a:rPr>
              <a:t>z</a:t>
            </a:r>
            <a:r>
              <a:rPr lang="es-MX" dirty="0" smtClean="0">
                <a:solidFill>
                  <a:srgbClr val="D23369"/>
                </a:solidFill>
                <a:latin typeface="Trebuchet MS"/>
                <a:cs typeface="Trebuchet MS"/>
              </a:rPr>
              <a:t>ar</a:t>
            </a:r>
            <a:endParaRPr lang="es-MX" sz="800" dirty="0">
              <a:solidFill>
                <a:srgbClr val="D23369"/>
              </a:solidFill>
            </a:endParaRPr>
          </a:p>
          <a:p>
            <a:pPr marL="292100" marR="32384" indent="-279400">
              <a:lnSpc>
                <a:spcPts val="2600"/>
              </a:lnSpc>
              <a:buClr>
                <a:srgbClr val="FFFFFF"/>
              </a:buClr>
              <a:buFont typeface="Arial"/>
              <a:buChar char="●"/>
              <a:tabLst>
                <a:tab pos="294640" algn="l"/>
              </a:tabLst>
            </a:pPr>
            <a:r>
              <a:rPr lang="es-MX" dirty="0">
                <a:solidFill>
                  <a:srgbClr val="D23369"/>
                </a:solidFill>
                <a:latin typeface="Trebuchet MS"/>
                <a:cs typeface="Trebuchet MS"/>
              </a:rPr>
              <a:t>Dicha</a:t>
            </a:r>
            <a:r>
              <a:rPr lang="es-MX" spc="-5" dirty="0">
                <a:solidFill>
                  <a:srgbClr val="D23369"/>
                </a:solidFill>
                <a:latin typeface="Trebuchet MS"/>
                <a:cs typeface="Trebuchet MS"/>
              </a:rPr>
              <a:t> </a:t>
            </a:r>
            <a:r>
              <a:rPr lang="es-MX" dirty="0">
                <a:solidFill>
                  <a:srgbClr val="D23369"/>
                </a:solidFill>
                <a:latin typeface="Trebuchet MS"/>
                <a:cs typeface="Trebuchet MS"/>
              </a:rPr>
              <a:t>acci</a:t>
            </a:r>
            <a:r>
              <a:rPr lang="es-MX" spc="-5" dirty="0">
                <a:solidFill>
                  <a:srgbClr val="D23369"/>
                </a:solidFill>
                <a:latin typeface="Trebuchet MS"/>
                <a:cs typeface="Trebuchet MS"/>
              </a:rPr>
              <a:t>ó</a:t>
            </a:r>
            <a:r>
              <a:rPr lang="es-MX" dirty="0">
                <a:solidFill>
                  <a:srgbClr val="D23369"/>
                </a:solidFill>
                <a:latin typeface="Trebuchet MS"/>
                <a:cs typeface="Trebuchet MS"/>
              </a:rPr>
              <a:t>n la </a:t>
            </a:r>
            <a:r>
              <a:rPr lang="es-MX" spc="-15" dirty="0">
                <a:solidFill>
                  <a:srgbClr val="D23369"/>
                </a:solidFill>
                <a:latin typeface="Trebuchet MS"/>
                <a:cs typeface="Trebuchet MS"/>
              </a:rPr>
              <a:t>r</a:t>
            </a:r>
            <a:r>
              <a:rPr lang="es-MX" dirty="0">
                <a:solidFill>
                  <a:srgbClr val="D23369"/>
                </a:solidFill>
                <a:latin typeface="Trebuchet MS"/>
                <a:cs typeface="Trebuchet MS"/>
              </a:rPr>
              <a:t>ec</a:t>
            </a:r>
            <a:r>
              <a:rPr lang="es-MX" spc="-5" dirty="0">
                <a:solidFill>
                  <a:srgbClr val="D23369"/>
                </a:solidFill>
                <a:latin typeface="Trebuchet MS"/>
                <a:cs typeface="Trebuchet MS"/>
              </a:rPr>
              <a:t>o</a:t>
            </a:r>
            <a:r>
              <a:rPr lang="es-MX" dirty="0">
                <a:solidFill>
                  <a:srgbClr val="D23369"/>
                </a:solidFill>
                <a:latin typeface="Trebuchet MS"/>
                <a:cs typeface="Trebuchet MS"/>
              </a:rPr>
              <a:t>n</a:t>
            </a:r>
            <a:r>
              <a:rPr lang="es-MX" spc="-5" dirty="0">
                <a:solidFill>
                  <a:srgbClr val="D23369"/>
                </a:solidFill>
                <a:latin typeface="Trebuchet MS"/>
                <a:cs typeface="Trebuchet MS"/>
              </a:rPr>
              <a:t>o</a:t>
            </a:r>
            <a:r>
              <a:rPr lang="es-MX" dirty="0">
                <a:solidFill>
                  <a:srgbClr val="D23369"/>
                </a:solidFill>
                <a:latin typeface="Trebuchet MS"/>
                <a:cs typeface="Trebuchet MS"/>
              </a:rPr>
              <a:t>ce el </a:t>
            </a:r>
            <a:r>
              <a:rPr lang="es-MX" spc="-15" dirty="0">
                <a:solidFill>
                  <a:srgbClr val="D23369"/>
                </a:solidFill>
                <a:latin typeface="Trebuchet MS"/>
                <a:cs typeface="Trebuchet MS"/>
              </a:rPr>
              <a:t>s</a:t>
            </a:r>
            <a:r>
              <a:rPr lang="es-MX" spc="-10" dirty="0">
                <a:solidFill>
                  <a:srgbClr val="D23369"/>
                </a:solidFill>
                <a:latin typeface="Trebuchet MS"/>
                <a:cs typeface="Trebuchet MS"/>
              </a:rPr>
              <a:t>i</a:t>
            </a:r>
            <a:r>
              <a:rPr lang="es-MX" spc="-15" dirty="0">
                <a:solidFill>
                  <a:srgbClr val="D23369"/>
                </a:solidFill>
                <a:latin typeface="Trebuchet MS"/>
                <a:cs typeface="Trebuchet MS"/>
              </a:rPr>
              <a:t>s</a:t>
            </a:r>
            <a:r>
              <a:rPr lang="es-MX" dirty="0">
                <a:solidFill>
                  <a:srgbClr val="D23369"/>
                </a:solidFill>
                <a:latin typeface="Trebuchet MS"/>
                <a:cs typeface="Trebuchet MS"/>
              </a:rPr>
              <a:t>tema</a:t>
            </a:r>
            <a:r>
              <a:rPr lang="es-MX" spc="-5" dirty="0">
                <a:solidFill>
                  <a:srgbClr val="D23369"/>
                </a:solidFill>
                <a:latin typeface="Trebuchet MS"/>
                <a:cs typeface="Trebuchet MS"/>
              </a:rPr>
              <a:t> </a:t>
            </a:r>
            <a:r>
              <a:rPr lang="es-MX" dirty="0">
                <a:solidFill>
                  <a:srgbClr val="D23369"/>
                </a:solidFill>
                <a:latin typeface="Trebuchet MS"/>
                <a:cs typeface="Trebuchet MS"/>
              </a:rPr>
              <a:t>e indica</a:t>
            </a:r>
            <a:r>
              <a:rPr lang="es-MX" spc="-5" dirty="0">
                <a:solidFill>
                  <a:srgbClr val="D23369"/>
                </a:solidFill>
                <a:latin typeface="Trebuchet MS"/>
                <a:cs typeface="Trebuchet MS"/>
              </a:rPr>
              <a:t> </a:t>
            </a:r>
            <a:r>
              <a:rPr lang="es-MX" dirty="0">
                <a:solidFill>
                  <a:srgbClr val="D23369"/>
                </a:solidFill>
                <a:latin typeface="Trebuchet MS"/>
                <a:cs typeface="Trebuchet MS"/>
              </a:rPr>
              <a:t>en</a:t>
            </a:r>
            <a:r>
              <a:rPr lang="es-MX" spc="-5" dirty="0">
                <a:solidFill>
                  <a:srgbClr val="D23369"/>
                </a:solidFill>
                <a:latin typeface="Trebuchet MS"/>
                <a:cs typeface="Trebuchet MS"/>
              </a:rPr>
              <a:t> </a:t>
            </a:r>
            <a:r>
              <a:rPr lang="es-MX" dirty="0">
                <a:solidFill>
                  <a:srgbClr val="D23369"/>
                </a:solidFill>
                <a:latin typeface="Trebuchet MS"/>
                <a:cs typeface="Trebuchet MS"/>
              </a:rPr>
              <a:t>qué </a:t>
            </a:r>
            <a:r>
              <a:rPr lang="es-MX" spc="-15" dirty="0">
                <a:solidFill>
                  <a:srgbClr val="D23369"/>
                </a:solidFill>
                <a:latin typeface="Trebuchet MS"/>
                <a:cs typeface="Trebuchet MS"/>
              </a:rPr>
              <a:t>c</a:t>
            </a:r>
            <a:r>
              <a:rPr lang="es-MX" spc="-20" dirty="0">
                <a:solidFill>
                  <a:srgbClr val="D23369"/>
                </a:solidFill>
                <a:latin typeface="Trebuchet MS"/>
                <a:cs typeface="Trebuchet MS"/>
              </a:rPr>
              <a:t>ompo</a:t>
            </a:r>
            <a:r>
              <a:rPr lang="es-MX" dirty="0">
                <a:solidFill>
                  <a:srgbClr val="D23369"/>
                </a:solidFill>
                <a:latin typeface="Trebuchet MS"/>
                <a:cs typeface="Trebuchet MS"/>
              </a:rPr>
              <a:t>nente</a:t>
            </a:r>
            <a:r>
              <a:rPr lang="es-MX" spc="-5" dirty="0">
                <a:solidFill>
                  <a:srgbClr val="D23369"/>
                </a:solidFill>
                <a:latin typeface="Trebuchet MS"/>
                <a:cs typeface="Trebuchet MS"/>
              </a:rPr>
              <a:t> </a:t>
            </a:r>
            <a:r>
              <a:rPr lang="es-MX" dirty="0">
                <a:solidFill>
                  <a:srgbClr val="D23369"/>
                </a:solidFill>
                <a:latin typeface="Trebuchet MS"/>
                <a:cs typeface="Trebuchet MS"/>
              </a:rPr>
              <a:t>se debe</a:t>
            </a:r>
            <a:r>
              <a:rPr lang="es-MX" spc="-5" dirty="0">
                <a:solidFill>
                  <a:srgbClr val="D23369"/>
                </a:solidFill>
                <a:latin typeface="Trebuchet MS"/>
                <a:cs typeface="Trebuchet MS"/>
              </a:rPr>
              <a:t> </a:t>
            </a:r>
            <a:r>
              <a:rPr lang="es-MX" dirty="0">
                <a:solidFill>
                  <a:srgbClr val="D23369"/>
                </a:solidFill>
                <a:latin typeface="Trebuchet MS"/>
                <a:cs typeface="Trebuchet MS"/>
              </a:rPr>
              <a:t>ejecutar</a:t>
            </a:r>
          </a:p>
          <a:p>
            <a:r>
              <a:rPr lang="es-MX" dirty="0"/>
              <a:t>	</a:t>
            </a:r>
            <a:r>
              <a:rPr lang="es-MX" dirty="0" smtClean="0">
                <a:solidFill>
                  <a:srgbClr val="3949AB"/>
                </a:solidFill>
              </a:rPr>
              <a:t>Intent in = new (</a:t>
            </a:r>
            <a:r>
              <a:rPr lang="es-MX" dirty="0" err="1" smtClean="0">
                <a:solidFill>
                  <a:srgbClr val="3949AB"/>
                </a:solidFill>
              </a:rPr>
              <a:t>Intent.ACTION_VIEW,Uri.parse</a:t>
            </a:r>
            <a:r>
              <a:rPr lang="es-MX" dirty="0" smtClean="0">
                <a:solidFill>
                  <a:srgbClr val="3949AB"/>
                </a:solidFill>
              </a:rPr>
              <a:t>(</a:t>
            </a:r>
            <a:r>
              <a:rPr lang="es-MX" dirty="0" smtClean="0">
                <a:solidFill>
                  <a:srgbClr val="3949AB"/>
                </a:solidFill>
                <a:hlinkClick r:id="rId3"/>
              </a:rPr>
              <a:t>http://www.google.com)</a:t>
            </a:r>
            <a:r>
              <a:rPr lang="es-MX" dirty="0" smtClean="0">
                <a:solidFill>
                  <a:srgbClr val="3949AB"/>
                </a:solidFill>
              </a:rPr>
              <a:t>);</a:t>
            </a:r>
          </a:p>
          <a:p>
            <a:r>
              <a:rPr lang="es-MX" dirty="0">
                <a:solidFill>
                  <a:srgbClr val="3949AB"/>
                </a:solidFill>
              </a:rPr>
              <a:t>	</a:t>
            </a:r>
            <a:r>
              <a:rPr lang="es-MX" dirty="0" err="1" smtClean="0">
                <a:solidFill>
                  <a:srgbClr val="3949AB"/>
                </a:solidFill>
              </a:rPr>
              <a:t>startActivity</a:t>
            </a:r>
            <a:r>
              <a:rPr lang="es-MX" dirty="0" smtClean="0">
                <a:solidFill>
                  <a:srgbClr val="3949AB"/>
                </a:solidFill>
              </a:rPr>
              <a:t>(</a:t>
            </a:r>
            <a:r>
              <a:rPr lang="es-MX" dirty="0" err="1" smtClean="0">
                <a:solidFill>
                  <a:srgbClr val="3949AB"/>
                </a:solidFill>
              </a:rPr>
              <a:t>intent</a:t>
            </a:r>
            <a:r>
              <a:rPr lang="es-MX" dirty="0" smtClean="0">
                <a:solidFill>
                  <a:srgbClr val="3949AB"/>
                </a:solidFill>
              </a:rPr>
              <a:t>);</a:t>
            </a:r>
            <a:endParaRPr lang="es-MX" dirty="0">
              <a:solidFill>
                <a:srgbClr val="3949AB"/>
              </a:solidFill>
            </a:endParaRPr>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76768960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Intent Implícito</a:t>
            </a:r>
            <a:endParaRPr lang="es-MX" dirty="0"/>
          </a:p>
        </p:txBody>
      </p:sp>
      <p:sp>
        <p:nvSpPr>
          <p:cNvPr id="4" name="object 3"/>
          <p:cNvSpPr/>
          <p:nvPr/>
        </p:nvSpPr>
        <p:spPr>
          <a:xfrm>
            <a:off x="597524" y="1017800"/>
            <a:ext cx="2322139" cy="3570242"/>
          </a:xfrm>
          <a:prstGeom prst="rect">
            <a:avLst/>
          </a:prstGeom>
          <a:blipFill>
            <a:blip r:embed="rId3" cstate="print"/>
            <a:stretch>
              <a:fillRect/>
            </a:stretch>
          </a:blipFill>
        </p:spPr>
        <p:txBody>
          <a:bodyPr wrap="square" lIns="0" tIns="0" rIns="0" bIns="0" rtlCol="0">
            <a:noAutofit/>
          </a:bodyPr>
          <a:lstStyle/>
          <a:p>
            <a:endParaRPr/>
          </a:p>
        </p:txBody>
      </p:sp>
      <p:sp>
        <p:nvSpPr>
          <p:cNvPr id="5" name="object 4"/>
          <p:cNvSpPr/>
          <p:nvPr/>
        </p:nvSpPr>
        <p:spPr>
          <a:xfrm>
            <a:off x="3205487" y="1938675"/>
            <a:ext cx="2579146" cy="1354668"/>
          </a:xfrm>
          <a:prstGeom prst="rect">
            <a:avLst/>
          </a:prstGeom>
          <a:blipFill>
            <a:blip r:embed="rId4" cstate="print"/>
            <a:stretch>
              <a:fillRect/>
            </a:stretch>
          </a:blipFill>
        </p:spPr>
        <p:txBody>
          <a:bodyPr wrap="square" lIns="0" tIns="0" rIns="0" bIns="0" rtlCol="0">
            <a:noAutofit/>
          </a:bodyPr>
          <a:lstStyle/>
          <a:p>
            <a:endParaRPr/>
          </a:p>
        </p:txBody>
      </p:sp>
      <p:sp>
        <p:nvSpPr>
          <p:cNvPr id="6" name="object 5"/>
          <p:cNvSpPr/>
          <p:nvPr/>
        </p:nvSpPr>
        <p:spPr>
          <a:xfrm>
            <a:off x="6419083" y="962526"/>
            <a:ext cx="2413216" cy="3625516"/>
          </a:xfrm>
          <a:prstGeom prst="rect">
            <a:avLst/>
          </a:prstGeom>
          <a:blipFill>
            <a:blip r:embed="rId5" cstate="print"/>
            <a:srcRect/>
            <a:stretch>
              <a:fillRect l="-8649" t="-12478" r="-13673" b="-5154"/>
            </a:stretch>
          </a:blipFill>
        </p:spPr>
        <p:txBody>
          <a:bodyPr wrap="square" lIns="0" tIns="0" rIns="0" bIns="0" rtlCol="0">
            <a:noAutofit/>
          </a:bodyPr>
          <a:lstStyle/>
          <a:p>
            <a:endParaRPr/>
          </a:p>
        </p:txBody>
      </p:sp>
      <p:sp>
        <p:nvSpPr>
          <p:cNvPr id="7"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17793360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Transfiriendo Datos</a:t>
            </a:r>
            <a:endParaRPr lang="es-MX" dirty="0"/>
          </a:p>
        </p:txBody>
      </p:sp>
      <p:sp>
        <p:nvSpPr>
          <p:cNvPr id="3" name="Marcador de texto 2"/>
          <p:cNvSpPr>
            <a:spLocks noGrp="1"/>
          </p:cNvSpPr>
          <p:nvPr>
            <p:ph type="body" idx="1"/>
          </p:nvPr>
        </p:nvSpPr>
        <p:spPr/>
        <p:txBody>
          <a:bodyPr/>
          <a:lstStyle/>
          <a:p>
            <a:pPr marL="292100" marR="12700" indent="-279400">
              <a:lnSpc>
                <a:spcPts val="2600"/>
              </a:lnSpc>
              <a:buClr>
                <a:srgbClr val="FFFFFF"/>
              </a:buClr>
              <a:buFont typeface="Arial"/>
              <a:buChar char="●"/>
              <a:tabLst>
                <a:tab pos="294640" algn="l"/>
              </a:tabLst>
            </a:pPr>
            <a:r>
              <a:rPr lang="es-MX" spc="-20" dirty="0">
                <a:solidFill>
                  <a:srgbClr val="D23369"/>
                </a:solidFill>
                <a:latin typeface="Trebuchet MS"/>
                <a:cs typeface="Trebuchet MS"/>
              </a:rPr>
              <a:t>E</a:t>
            </a:r>
            <a:r>
              <a:rPr lang="es-MX" spc="-10" dirty="0">
                <a:solidFill>
                  <a:srgbClr val="D23369"/>
                </a:solidFill>
                <a:latin typeface="Trebuchet MS"/>
                <a:cs typeface="Trebuchet MS"/>
              </a:rPr>
              <a:t>s muy p</a:t>
            </a:r>
            <a:r>
              <a:rPr lang="es-MX" spc="-20" dirty="0">
                <a:solidFill>
                  <a:srgbClr val="D23369"/>
                </a:solidFill>
                <a:latin typeface="Trebuchet MS"/>
                <a:cs typeface="Trebuchet MS"/>
              </a:rPr>
              <a:t>ro</a:t>
            </a:r>
            <a:r>
              <a:rPr lang="es-MX" spc="-15" dirty="0">
                <a:solidFill>
                  <a:srgbClr val="D23369"/>
                </a:solidFill>
                <a:latin typeface="Trebuchet MS"/>
                <a:cs typeface="Trebuchet MS"/>
              </a:rPr>
              <a:t>bab</a:t>
            </a:r>
            <a:r>
              <a:rPr lang="es-MX" spc="-5" dirty="0">
                <a:solidFill>
                  <a:srgbClr val="D23369"/>
                </a:solidFill>
                <a:latin typeface="Trebuchet MS"/>
                <a:cs typeface="Trebuchet MS"/>
              </a:rPr>
              <a:t>l</a:t>
            </a:r>
            <a:r>
              <a:rPr lang="es-MX" dirty="0">
                <a:solidFill>
                  <a:srgbClr val="D23369"/>
                </a:solidFill>
                <a:latin typeface="Trebuchet MS"/>
                <a:cs typeface="Trebuchet MS"/>
              </a:rPr>
              <a:t>e que nece</a:t>
            </a:r>
            <a:r>
              <a:rPr lang="es-MX" spc="-15" dirty="0">
                <a:solidFill>
                  <a:srgbClr val="D23369"/>
                </a:solidFill>
                <a:latin typeface="Trebuchet MS"/>
                <a:cs typeface="Trebuchet MS"/>
              </a:rPr>
              <a:t>s</a:t>
            </a:r>
            <a:r>
              <a:rPr lang="es-MX" spc="-10" dirty="0">
                <a:solidFill>
                  <a:srgbClr val="D23369"/>
                </a:solidFill>
                <a:latin typeface="Trebuchet MS"/>
                <a:cs typeface="Trebuchet MS"/>
              </a:rPr>
              <a:t>ites t</a:t>
            </a:r>
            <a:r>
              <a:rPr lang="es-MX" spc="-5" dirty="0">
                <a:solidFill>
                  <a:srgbClr val="D23369"/>
                </a:solidFill>
                <a:latin typeface="Trebuchet MS"/>
                <a:cs typeface="Trebuchet MS"/>
              </a:rPr>
              <a:t>r</a:t>
            </a:r>
            <a:r>
              <a:rPr lang="es-MX" dirty="0">
                <a:solidFill>
                  <a:srgbClr val="D23369"/>
                </a:solidFill>
                <a:latin typeface="Trebuchet MS"/>
                <a:cs typeface="Trebuchet MS"/>
              </a:rPr>
              <a:t>an</a:t>
            </a:r>
            <a:r>
              <a:rPr lang="es-MX" spc="-15" dirty="0">
                <a:solidFill>
                  <a:srgbClr val="D23369"/>
                </a:solidFill>
                <a:latin typeface="Trebuchet MS"/>
                <a:cs typeface="Trebuchet MS"/>
              </a:rPr>
              <a:t>sfer</a:t>
            </a:r>
            <a:r>
              <a:rPr lang="es-MX" spc="-10" dirty="0">
                <a:solidFill>
                  <a:srgbClr val="D23369"/>
                </a:solidFill>
                <a:latin typeface="Trebuchet MS"/>
                <a:cs typeface="Trebuchet MS"/>
              </a:rPr>
              <a:t>ir dat</a:t>
            </a:r>
            <a:r>
              <a:rPr lang="es-MX" spc="-20" dirty="0">
                <a:solidFill>
                  <a:srgbClr val="D23369"/>
                </a:solidFill>
                <a:latin typeface="Trebuchet MS"/>
                <a:cs typeface="Trebuchet MS"/>
              </a:rPr>
              <a:t>o</a:t>
            </a:r>
            <a:r>
              <a:rPr lang="es-MX" spc="-10" dirty="0">
                <a:solidFill>
                  <a:srgbClr val="D23369"/>
                </a:solidFill>
                <a:latin typeface="Trebuchet MS"/>
                <a:cs typeface="Trebuchet MS"/>
              </a:rPr>
              <a:t>s de un </a:t>
            </a:r>
            <a:r>
              <a:rPr lang="es-MX" spc="-10" dirty="0" err="1">
                <a:solidFill>
                  <a:srgbClr val="D23369"/>
                </a:solidFill>
                <a:latin typeface="Trebuchet MS"/>
                <a:cs typeface="Trebuchet MS"/>
              </a:rPr>
              <a:t>acti</a:t>
            </a:r>
            <a:r>
              <a:rPr lang="es-MX" spc="-5" dirty="0" err="1">
                <a:solidFill>
                  <a:srgbClr val="D23369"/>
                </a:solidFill>
                <a:latin typeface="Trebuchet MS"/>
                <a:cs typeface="Trebuchet MS"/>
              </a:rPr>
              <a:t>v</a:t>
            </a:r>
            <a:r>
              <a:rPr lang="es-MX" dirty="0" err="1">
                <a:solidFill>
                  <a:srgbClr val="D23369"/>
                </a:solidFill>
                <a:latin typeface="Trebuchet MS"/>
                <a:cs typeface="Trebuchet MS"/>
              </a:rPr>
              <a:t>ity</a:t>
            </a:r>
            <a:r>
              <a:rPr lang="es-MX" spc="-5" dirty="0">
                <a:solidFill>
                  <a:srgbClr val="D23369"/>
                </a:solidFill>
                <a:latin typeface="Trebuchet MS"/>
                <a:cs typeface="Trebuchet MS"/>
              </a:rPr>
              <a:t> </a:t>
            </a:r>
            <a:r>
              <a:rPr lang="es-MX" dirty="0">
                <a:solidFill>
                  <a:srgbClr val="D23369"/>
                </a:solidFill>
                <a:latin typeface="Trebuchet MS"/>
                <a:cs typeface="Trebuchet MS"/>
              </a:rPr>
              <a:t>a </a:t>
            </a:r>
            <a:r>
              <a:rPr lang="es-MX" spc="-20" dirty="0">
                <a:solidFill>
                  <a:srgbClr val="D23369"/>
                </a:solidFill>
                <a:latin typeface="Trebuchet MS"/>
                <a:cs typeface="Trebuchet MS"/>
              </a:rPr>
              <a:t>o</a:t>
            </a:r>
            <a:r>
              <a:rPr lang="es-MX" dirty="0">
                <a:solidFill>
                  <a:srgbClr val="D23369"/>
                </a:solidFill>
                <a:latin typeface="Trebuchet MS"/>
                <a:cs typeface="Trebuchet MS"/>
              </a:rPr>
              <a:t>t</a:t>
            </a:r>
            <a:r>
              <a:rPr lang="es-MX" spc="-5" dirty="0">
                <a:solidFill>
                  <a:srgbClr val="D23369"/>
                </a:solidFill>
                <a:latin typeface="Trebuchet MS"/>
                <a:cs typeface="Trebuchet MS"/>
              </a:rPr>
              <a:t>r</a:t>
            </a:r>
            <a:r>
              <a:rPr lang="es-MX" spc="-15" dirty="0">
                <a:solidFill>
                  <a:srgbClr val="D23369"/>
                </a:solidFill>
                <a:latin typeface="Trebuchet MS"/>
                <a:cs typeface="Trebuchet MS"/>
              </a:rPr>
              <a:t>o u</a:t>
            </a:r>
            <a:r>
              <a:rPr lang="es-MX" spc="-5" dirty="0">
                <a:solidFill>
                  <a:srgbClr val="D23369"/>
                </a:solidFill>
                <a:latin typeface="Trebuchet MS"/>
                <a:cs typeface="Trebuchet MS"/>
              </a:rPr>
              <a:t>s</a:t>
            </a:r>
            <a:r>
              <a:rPr lang="es-MX" dirty="0">
                <a:solidFill>
                  <a:srgbClr val="D23369"/>
                </a:solidFill>
                <a:latin typeface="Trebuchet MS"/>
                <a:cs typeface="Trebuchet MS"/>
              </a:rPr>
              <a:t>ando Inten</a:t>
            </a:r>
            <a:r>
              <a:rPr lang="es-MX" spc="-5" dirty="0">
                <a:solidFill>
                  <a:srgbClr val="D23369"/>
                </a:solidFill>
                <a:latin typeface="Trebuchet MS"/>
                <a:cs typeface="Trebuchet MS"/>
              </a:rPr>
              <a:t>t</a:t>
            </a:r>
            <a:r>
              <a:rPr lang="es-MX" dirty="0" smtClean="0">
                <a:solidFill>
                  <a:srgbClr val="D23369"/>
                </a:solidFill>
                <a:latin typeface="Trebuchet MS"/>
                <a:cs typeface="Trebuchet MS"/>
              </a:rPr>
              <a:t>.</a:t>
            </a:r>
            <a:endParaRPr lang="es-MX" sz="800" dirty="0">
              <a:solidFill>
                <a:srgbClr val="D23369"/>
              </a:solidFill>
            </a:endParaRPr>
          </a:p>
          <a:p>
            <a:pPr marL="295275" indent="-282575">
              <a:lnSpc>
                <a:spcPct val="100000"/>
              </a:lnSpc>
              <a:buClr>
                <a:srgbClr val="FFFFFF"/>
              </a:buClr>
              <a:buFont typeface="Arial"/>
              <a:buChar char="●"/>
              <a:tabLst>
                <a:tab pos="294640" algn="l"/>
              </a:tabLst>
            </a:pPr>
            <a:r>
              <a:rPr lang="es-MX" dirty="0" err="1">
                <a:solidFill>
                  <a:srgbClr val="D23369"/>
                </a:solidFill>
                <a:latin typeface="Courier New"/>
                <a:cs typeface="Courier New"/>
              </a:rPr>
              <a:t>putExtr</a:t>
            </a:r>
            <a:r>
              <a:rPr lang="es-MX" spc="-5" dirty="0" err="1">
                <a:solidFill>
                  <a:srgbClr val="D23369"/>
                </a:solidFill>
                <a:latin typeface="Courier New"/>
                <a:cs typeface="Courier New"/>
              </a:rPr>
              <a:t>a</a:t>
            </a:r>
            <a:r>
              <a:rPr lang="es-MX" dirty="0" smtClean="0">
                <a:solidFill>
                  <a:srgbClr val="D23369"/>
                </a:solidFill>
                <a:latin typeface="Courier New"/>
                <a:cs typeface="Courier New"/>
              </a:rPr>
              <a:t>()</a:t>
            </a:r>
            <a:endParaRPr lang="es-MX" sz="800" dirty="0">
              <a:solidFill>
                <a:srgbClr val="D23369"/>
              </a:solidFill>
            </a:endParaRPr>
          </a:p>
          <a:p>
            <a:pPr marL="295275" indent="-282575">
              <a:lnSpc>
                <a:spcPct val="100000"/>
              </a:lnSpc>
              <a:buClr>
                <a:srgbClr val="FFFFFF"/>
              </a:buClr>
              <a:buFont typeface="Arial"/>
              <a:buChar char="●"/>
              <a:tabLst>
                <a:tab pos="294640" algn="l"/>
              </a:tabLst>
            </a:pPr>
            <a:r>
              <a:rPr lang="es-MX" dirty="0" err="1">
                <a:solidFill>
                  <a:srgbClr val="D23369"/>
                </a:solidFill>
                <a:latin typeface="Courier New"/>
                <a:cs typeface="Courier New"/>
              </a:rPr>
              <a:t>getExtr</a:t>
            </a:r>
            <a:r>
              <a:rPr lang="es-MX" spc="-5" dirty="0" err="1">
                <a:solidFill>
                  <a:srgbClr val="D23369"/>
                </a:solidFill>
                <a:latin typeface="Courier New"/>
                <a:cs typeface="Courier New"/>
              </a:rPr>
              <a:t>a</a:t>
            </a:r>
            <a:r>
              <a:rPr lang="es-MX" dirty="0">
                <a:solidFill>
                  <a:srgbClr val="D23369"/>
                </a:solidFill>
                <a:latin typeface="Courier New"/>
                <a:cs typeface="Courier New"/>
              </a:rPr>
              <a:t>()</a:t>
            </a:r>
          </a:p>
          <a:p>
            <a:endParaRPr lang="es-MX" dirty="0"/>
          </a:p>
        </p:txBody>
      </p:sp>
      <p:sp>
        <p:nvSpPr>
          <p:cNvPr id="4" name="object 5"/>
          <p:cNvSpPr txBox="1"/>
          <p:nvPr/>
        </p:nvSpPr>
        <p:spPr>
          <a:xfrm>
            <a:off x="992504" y="3107088"/>
            <a:ext cx="7158990" cy="818515"/>
          </a:xfrm>
          <a:prstGeom prst="rect">
            <a:avLst/>
          </a:prstGeom>
        </p:spPr>
        <p:txBody>
          <a:bodyPr vert="horz" wrap="square" lIns="0" tIns="0" rIns="0" bIns="0" rtlCol="0">
            <a:noAutofit/>
          </a:bodyPr>
          <a:lstStyle/>
          <a:p>
            <a:pPr marL="12700">
              <a:lnSpc>
                <a:spcPct val="100000"/>
              </a:lnSpc>
            </a:pPr>
            <a:r>
              <a:rPr sz="1800" dirty="0" smtClean="0">
                <a:solidFill>
                  <a:srgbClr val="D23369"/>
                </a:solidFill>
                <a:latin typeface="Courier New"/>
                <a:cs typeface="Courier New"/>
              </a:rPr>
              <a:t>Intent</a:t>
            </a:r>
            <a:r>
              <a:rPr sz="1800" spc="-5" dirty="0" smtClean="0">
                <a:solidFill>
                  <a:srgbClr val="D23369"/>
                </a:solidFill>
                <a:latin typeface="Courier New"/>
                <a:cs typeface="Courier New"/>
              </a:rPr>
              <a:t> </a:t>
            </a:r>
            <a:r>
              <a:rPr sz="1800" spc="0" dirty="0" smtClean="0">
                <a:solidFill>
                  <a:srgbClr val="D23369"/>
                </a:solidFill>
                <a:latin typeface="Courier New"/>
                <a:cs typeface="Courier New"/>
              </a:rPr>
              <a:t>intent</a:t>
            </a:r>
            <a:r>
              <a:rPr sz="1800" spc="-5" dirty="0" smtClean="0">
                <a:solidFill>
                  <a:srgbClr val="D23369"/>
                </a:solidFill>
                <a:latin typeface="Courier New"/>
                <a:cs typeface="Courier New"/>
              </a:rPr>
              <a:t> </a:t>
            </a:r>
            <a:r>
              <a:rPr sz="1800" spc="0" dirty="0" smtClean="0">
                <a:solidFill>
                  <a:srgbClr val="D23369"/>
                </a:solidFill>
                <a:latin typeface="Courier New"/>
                <a:cs typeface="Courier New"/>
              </a:rPr>
              <a:t>= new</a:t>
            </a:r>
            <a:r>
              <a:rPr sz="1800" spc="-5" dirty="0" smtClean="0">
                <a:solidFill>
                  <a:srgbClr val="D23369"/>
                </a:solidFill>
                <a:latin typeface="Courier New"/>
                <a:cs typeface="Courier New"/>
              </a:rPr>
              <a:t> </a:t>
            </a:r>
            <a:r>
              <a:rPr sz="1800" spc="0" dirty="0" smtClean="0">
                <a:solidFill>
                  <a:srgbClr val="D23369"/>
                </a:solidFill>
                <a:latin typeface="Courier New"/>
                <a:cs typeface="Courier New"/>
              </a:rPr>
              <a:t>Inten</a:t>
            </a:r>
            <a:r>
              <a:rPr sz="1800" spc="-5" dirty="0" smtClean="0">
                <a:solidFill>
                  <a:srgbClr val="D23369"/>
                </a:solidFill>
                <a:latin typeface="Courier New"/>
                <a:cs typeface="Courier New"/>
              </a:rPr>
              <a:t>t</a:t>
            </a:r>
            <a:r>
              <a:rPr sz="1800" spc="0" dirty="0" smtClean="0">
                <a:solidFill>
                  <a:srgbClr val="D23369"/>
                </a:solidFill>
                <a:latin typeface="Courier New"/>
                <a:cs typeface="Courier New"/>
              </a:rPr>
              <a:t>(thi</a:t>
            </a:r>
            <a:r>
              <a:rPr sz="1800" spc="-5" dirty="0" smtClean="0">
                <a:solidFill>
                  <a:srgbClr val="D23369"/>
                </a:solidFill>
                <a:latin typeface="Courier New"/>
                <a:cs typeface="Courier New"/>
              </a:rPr>
              <a:t>s</a:t>
            </a:r>
            <a:r>
              <a:rPr sz="1800" spc="0" dirty="0" smtClean="0">
                <a:solidFill>
                  <a:srgbClr val="D23369"/>
                </a:solidFill>
                <a:latin typeface="Courier New"/>
                <a:cs typeface="Courier New"/>
              </a:rPr>
              <a:t>, ActivityDos.clas</a:t>
            </a:r>
            <a:r>
              <a:rPr sz="1800" spc="-5" dirty="0" smtClean="0">
                <a:solidFill>
                  <a:srgbClr val="D23369"/>
                </a:solidFill>
                <a:latin typeface="Courier New"/>
                <a:cs typeface="Courier New"/>
              </a:rPr>
              <a:t>s</a:t>
            </a:r>
            <a:r>
              <a:rPr sz="1800" spc="0" dirty="0" smtClean="0">
                <a:solidFill>
                  <a:srgbClr val="D23369"/>
                </a:solidFill>
                <a:latin typeface="Courier New"/>
                <a:cs typeface="Courier New"/>
              </a:rPr>
              <a:t>);</a:t>
            </a:r>
            <a:endParaRPr sz="1800" dirty="0">
              <a:solidFill>
                <a:srgbClr val="D23369"/>
              </a:solidFill>
              <a:latin typeface="Courier New"/>
              <a:cs typeface="Courier New"/>
            </a:endParaRPr>
          </a:p>
          <a:p>
            <a:pPr>
              <a:lnSpc>
                <a:spcPts val="900"/>
              </a:lnSpc>
              <a:spcBef>
                <a:spcPts val="39"/>
              </a:spcBef>
            </a:pPr>
            <a:endParaRPr sz="900" dirty="0">
              <a:solidFill>
                <a:srgbClr val="D23369"/>
              </a:solidFill>
            </a:endParaRPr>
          </a:p>
          <a:p>
            <a:pPr>
              <a:lnSpc>
                <a:spcPts val="1000"/>
              </a:lnSpc>
            </a:pPr>
            <a:endParaRPr sz="1000" dirty="0">
              <a:solidFill>
                <a:srgbClr val="D23369"/>
              </a:solidFill>
            </a:endParaRPr>
          </a:p>
          <a:p>
            <a:pPr marL="12700">
              <a:lnSpc>
                <a:spcPct val="100000"/>
              </a:lnSpc>
            </a:pPr>
            <a:r>
              <a:rPr sz="1800" dirty="0" smtClean="0">
                <a:solidFill>
                  <a:srgbClr val="D23369"/>
                </a:solidFill>
                <a:latin typeface="Courier New"/>
                <a:cs typeface="Courier New"/>
              </a:rPr>
              <a:t>intent.putExtr</a:t>
            </a:r>
            <a:r>
              <a:rPr sz="1800" spc="-5" dirty="0" smtClean="0">
                <a:solidFill>
                  <a:srgbClr val="D23369"/>
                </a:solidFill>
                <a:latin typeface="Courier New"/>
                <a:cs typeface="Courier New"/>
              </a:rPr>
              <a:t>a</a:t>
            </a:r>
            <a:r>
              <a:rPr sz="1800" spc="0" dirty="0" smtClean="0">
                <a:solidFill>
                  <a:srgbClr val="D23369"/>
                </a:solidFill>
                <a:latin typeface="Courier New"/>
                <a:cs typeface="Courier New"/>
              </a:rPr>
              <a:t>(Intent.EXTRA_TEX</a:t>
            </a:r>
            <a:r>
              <a:rPr sz="1800" spc="-5" dirty="0" smtClean="0">
                <a:solidFill>
                  <a:srgbClr val="D23369"/>
                </a:solidFill>
                <a:latin typeface="Courier New"/>
                <a:cs typeface="Courier New"/>
              </a:rPr>
              <a:t>T</a:t>
            </a:r>
            <a:r>
              <a:rPr sz="1800" spc="0" dirty="0" smtClean="0">
                <a:solidFill>
                  <a:srgbClr val="D23369"/>
                </a:solidFill>
                <a:latin typeface="Courier New"/>
                <a:cs typeface="Courier New"/>
              </a:rPr>
              <a:t>, “Un</a:t>
            </a:r>
            <a:r>
              <a:rPr sz="1800" spc="-5" dirty="0" smtClean="0">
                <a:solidFill>
                  <a:srgbClr val="D23369"/>
                </a:solidFill>
                <a:latin typeface="Courier New"/>
                <a:cs typeface="Courier New"/>
              </a:rPr>
              <a:t> </a:t>
            </a:r>
            <a:r>
              <a:rPr sz="1800" spc="0" dirty="0" smtClean="0">
                <a:solidFill>
                  <a:srgbClr val="D23369"/>
                </a:solidFill>
                <a:latin typeface="Courier New"/>
                <a:cs typeface="Courier New"/>
              </a:rPr>
              <a:t>mensaje”);</a:t>
            </a:r>
            <a:endParaRPr sz="1800" dirty="0">
              <a:solidFill>
                <a:srgbClr val="D23369"/>
              </a:solidFill>
              <a:latin typeface="Courier New"/>
              <a:cs typeface="Courier New"/>
            </a:endParaRPr>
          </a:p>
        </p:txBody>
      </p:sp>
      <p:sp>
        <p:nvSpPr>
          <p:cNvPr id="5" name="object 4"/>
          <p:cNvSpPr txBox="1"/>
          <p:nvPr/>
        </p:nvSpPr>
        <p:spPr>
          <a:xfrm>
            <a:off x="992504" y="3962435"/>
            <a:ext cx="7021830" cy="818515"/>
          </a:xfrm>
          <a:prstGeom prst="rect">
            <a:avLst/>
          </a:prstGeom>
        </p:spPr>
        <p:txBody>
          <a:bodyPr vert="horz" wrap="square" lIns="0" tIns="0" rIns="0" bIns="0" rtlCol="0">
            <a:noAutofit/>
          </a:bodyPr>
          <a:lstStyle/>
          <a:p>
            <a:pPr marL="12700">
              <a:lnSpc>
                <a:spcPct val="100000"/>
              </a:lnSpc>
            </a:pPr>
            <a:r>
              <a:rPr sz="1800" dirty="0" smtClean="0">
                <a:solidFill>
                  <a:srgbClr val="D23369"/>
                </a:solidFill>
                <a:latin typeface="Courier New"/>
                <a:cs typeface="Courier New"/>
              </a:rPr>
              <a:t>Bundle</a:t>
            </a:r>
            <a:r>
              <a:rPr sz="1800" spc="-5" dirty="0" smtClean="0">
                <a:solidFill>
                  <a:srgbClr val="D23369"/>
                </a:solidFill>
                <a:latin typeface="Courier New"/>
                <a:cs typeface="Courier New"/>
              </a:rPr>
              <a:t> </a:t>
            </a:r>
            <a:r>
              <a:rPr sz="1800" spc="0" dirty="0" smtClean="0">
                <a:solidFill>
                  <a:srgbClr val="D23369"/>
                </a:solidFill>
                <a:latin typeface="Courier New"/>
                <a:cs typeface="Courier New"/>
              </a:rPr>
              <a:t>extras</a:t>
            </a:r>
            <a:r>
              <a:rPr sz="1800" spc="-5" dirty="0" smtClean="0">
                <a:solidFill>
                  <a:srgbClr val="D23369"/>
                </a:solidFill>
                <a:latin typeface="Courier New"/>
                <a:cs typeface="Courier New"/>
              </a:rPr>
              <a:t> </a:t>
            </a:r>
            <a:r>
              <a:rPr sz="1800" spc="0" dirty="0" smtClean="0">
                <a:solidFill>
                  <a:srgbClr val="D23369"/>
                </a:solidFill>
                <a:latin typeface="Courier New"/>
                <a:cs typeface="Courier New"/>
              </a:rPr>
              <a:t>= getInten</a:t>
            </a:r>
            <a:r>
              <a:rPr sz="1800" spc="-5" dirty="0" smtClean="0">
                <a:solidFill>
                  <a:srgbClr val="D23369"/>
                </a:solidFill>
                <a:latin typeface="Courier New"/>
                <a:cs typeface="Courier New"/>
              </a:rPr>
              <a:t>t</a:t>
            </a:r>
            <a:r>
              <a:rPr sz="1800" spc="0" dirty="0" smtClean="0">
                <a:solidFill>
                  <a:srgbClr val="D23369"/>
                </a:solidFill>
                <a:latin typeface="Courier New"/>
                <a:cs typeface="Courier New"/>
              </a:rPr>
              <a:t>()</a:t>
            </a:r>
            <a:r>
              <a:rPr sz="1800" spc="-5" dirty="0" smtClean="0">
                <a:solidFill>
                  <a:srgbClr val="D23369"/>
                </a:solidFill>
                <a:latin typeface="Courier New"/>
                <a:cs typeface="Courier New"/>
              </a:rPr>
              <a:t>.</a:t>
            </a:r>
            <a:r>
              <a:rPr sz="1800" spc="0" dirty="0" smtClean="0">
                <a:solidFill>
                  <a:srgbClr val="D23369"/>
                </a:solidFill>
                <a:latin typeface="Courier New"/>
                <a:cs typeface="Courier New"/>
              </a:rPr>
              <a:t>getExtra</a:t>
            </a:r>
            <a:r>
              <a:rPr sz="1800" spc="-5" dirty="0" smtClean="0">
                <a:solidFill>
                  <a:srgbClr val="D23369"/>
                </a:solidFill>
                <a:latin typeface="Courier New"/>
                <a:cs typeface="Courier New"/>
              </a:rPr>
              <a:t>s</a:t>
            </a:r>
            <a:r>
              <a:rPr sz="1800" spc="0" dirty="0" smtClean="0">
                <a:solidFill>
                  <a:srgbClr val="D23369"/>
                </a:solidFill>
                <a:latin typeface="Courier New"/>
                <a:cs typeface="Courier New"/>
              </a:rPr>
              <a:t>;</a:t>
            </a:r>
            <a:endParaRPr sz="1800" dirty="0">
              <a:solidFill>
                <a:srgbClr val="D23369"/>
              </a:solidFill>
              <a:latin typeface="Courier New"/>
              <a:cs typeface="Courier New"/>
            </a:endParaRPr>
          </a:p>
          <a:p>
            <a:pPr>
              <a:lnSpc>
                <a:spcPts val="900"/>
              </a:lnSpc>
              <a:spcBef>
                <a:spcPts val="39"/>
              </a:spcBef>
            </a:pPr>
            <a:endParaRPr sz="900" dirty="0">
              <a:solidFill>
                <a:srgbClr val="D23369"/>
              </a:solidFill>
            </a:endParaRPr>
          </a:p>
          <a:p>
            <a:pPr>
              <a:lnSpc>
                <a:spcPts val="1000"/>
              </a:lnSpc>
            </a:pPr>
            <a:endParaRPr sz="1000" dirty="0">
              <a:solidFill>
                <a:srgbClr val="D23369"/>
              </a:solidFill>
            </a:endParaRPr>
          </a:p>
          <a:p>
            <a:pPr marL="12700">
              <a:lnSpc>
                <a:spcPct val="100000"/>
              </a:lnSpc>
            </a:pPr>
            <a:r>
              <a:rPr sz="1800" dirty="0" smtClean="0">
                <a:solidFill>
                  <a:srgbClr val="D23369"/>
                </a:solidFill>
                <a:latin typeface="Courier New"/>
                <a:cs typeface="Courier New"/>
              </a:rPr>
              <a:t>String</a:t>
            </a:r>
            <a:r>
              <a:rPr sz="1800" spc="-5" dirty="0" smtClean="0">
                <a:solidFill>
                  <a:srgbClr val="D23369"/>
                </a:solidFill>
                <a:latin typeface="Courier New"/>
                <a:cs typeface="Courier New"/>
              </a:rPr>
              <a:t> </a:t>
            </a:r>
            <a:r>
              <a:rPr sz="1800" spc="0" dirty="0" smtClean="0">
                <a:solidFill>
                  <a:srgbClr val="D23369"/>
                </a:solidFill>
                <a:latin typeface="Courier New"/>
                <a:cs typeface="Courier New"/>
              </a:rPr>
              <a:t>valor1</a:t>
            </a:r>
            <a:r>
              <a:rPr sz="1800" spc="-5" dirty="0" smtClean="0">
                <a:solidFill>
                  <a:srgbClr val="D23369"/>
                </a:solidFill>
                <a:latin typeface="Courier New"/>
                <a:cs typeface="Courier New"/>
              </a:rPr>
              <a:t> </a:t>
            </a:r>
            <a:r>
              <a:rPr sz="1800" spc="0" dirty="0" smtClean="0">
                <a:solidFill>
                  <a:srgbClr val="D23369"/>
                </a:solidFill>
                <a:latin typeface="Courier New"/>
                <a:cs typeface="Courier New"/>
              </a:rPr>
              <a:t>= extras.getStrin</a:t>
            </a:r>
            <a:r>
              <a:rPr sz="1800" spc="-5" dirty="0" smtClean="0">
                <a:solidFill>
                  <a:srgbClr val="D23369"/>
                </a:solidFill>
                <a:latin typeface="Courier New"/>
                <a:cs typeface="Courier New"/>
              </a:rPr>
              <a:t>g</a:t>
            </a:r>
            <a:r>
              <a:rPr sz="1800" spc="0" dirty="0" smtClean="0">
                <a:solidFill>
                  <a:srgbClr val="D23369"/>
                </a:solidFill>
                <a:latin typeface="Courier New"/>
                <a:cs typeface="Courier New"/>
              </a:rPr>
              <a:t>(Intent.EXTRA_TEX</a:t>
            </a:r>
            <a:r>
              <a:rPr sz="1800" spc="-5" dirty="0" smtClean="0">
                <a:solidFill>
                  <a:srgbClr val="D23369"/>
                </a:solidFill>
                <a:latin typeface="Courier New"/>
                <a:cs typeface="Courier New"/>
              </a:rPr>
              <a:t>T</a:t>
            </a:r>
            <a:r>
              <a:rPr sz="1800" spc="0" dirty="0" smtClean="0">
                <a:solidFill>
                  <a:srgbClr val="D23369"/>
                </a:solidFill>
                <a:latin typeface="Courier New"/>
                <a:cs typeface="Courier New"/>
              </a:rPr>
              <a:t>)</a:t>
            </a:r>
            <a:endParaRPr sz="1800" dirty="0">
              <a:solidFill>
                <a:srgbClr val="D23369"/>
              </a:solidFill>
              <a:latin typeface="Courier New"/>
              <a:cs typeface="Courier New"/>
            </a:endParaRPr>
          </a:p>
        </p:txBody>
      </p:sp>
      <p:sp>
        <p:nvSpPr>
          <p:cNvPr id="6"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66229579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Application </a:t>
            </a:r>
            <a:r>
              <a:rPr lang="es-MX" dirty="0" err="1" smtClean="0"/>
              <a:t>Life</a:t>
            </a:r>
            <a:r>
              <a:rPr lang="es-MX" dirty="0" smtClean="0"/>
              <a:t>-Cicle</a:t>
            </a:r>
            <a:endParaRPr lang="es-MX"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48" y="1292587"/>
            <a:ext cx="7125669" cy="3293738"/>
          </a:xfrm>
          <a:prstGeom prst="rect">
            <a:avLst/>
          </a:prstGeom>
        </p:spPr>
      </p:pic>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7510470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Linux Kernel</a:t>
            </a:r>
            <a:endParaRPr lang="es-MX" dirty="0"/>
          </a:p>
        </p:txBody>
      </p:sp>
      <p:sp>
        <p:nvSpPr>
          <p:cNvPr id="3" name="Marcador de texto 2"/>
          <p:cNvSpPr>
            <a:spLocks noGrp="1"/>
          </p:cNvSpPr>
          <p:nvPr>
            <p:ph type="body" idx="1"/>
          </p:nvPr>
        </p:nvSpPr>
        <p:spPr/>
        <p:txBody>
          <a:bodyPr/>
          <a:lstStyle/>
          <a:p>
            <a:pPr algn="just"/>
            <a:r>
              <a:rPr lang="es-MX" dirty="0" smtClean="0"/>
              <a:t>Esta capa es el corazón de Android, ya que en el se realiza el manejo de memoria, procesos, drivers y energía. Estas son solo algunas de las tareas principales que se realizan en esta capa. Aquí es donde se logra la comunicación con el hardware del equipo. Podríamos decir que gracias a esta capa no tenemos que lidiar con la gran cantidad de hardware que podemos encontrarnos por cada dispositivo fabricado, solo nos tenemos que preocupar por la “cámara” del móvil no por la cámara X del modelo Y del fabricante Z; para nosotros solo es la  “cámara”.</a:t>
            </a:r>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420366560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116" y="0"/>
            <a:ext cx="6858000" cy="5143500"/>
          </a:xfrm>
          <a:prstGeom prst="rect">
            <a:avLst/>
          </a:prstGeom>
        </p:spPr>
      </p:pic>
    </p:spTree>
    <p:extLst>
      <p:ext uri="{BB962C8B-B14F-4D97-AF65-F5344CB8AC3E}">
        <p14:creationId xmlns:p14="http://schemas.microsoft.com/office/powerpoint/2010/main" val="16392954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smtClean="0"/>
              <a:t>Listas</a:t>
            </a:r>
            <a:endParaRPr lang="es-MX" dirty="0"/>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73830056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dirty="0" smtClean="0"/>
              <a:t>ListView</a:t>
            </a:r>
            <a:endParaRPr lang="es-MX" dirty="0"/>
          </a:p>
        </p:txBody>
      </p:sp>
      <p:sp>
        <p:nvSpPr>
          <p:cNvPr id="4" name="Marcador de texto 3"/>
          <p:cNvSpPr>
            <a:spLocks noGrp="1"/>
          </p:cNvSpPr>
          <p:nvPr>
            <p:ph type="body" idx="1"/>
          </p:nvPr>
        </p:nvSpPr>
        <p:spPr/>
        <p:txBody>
          <a:bodyPr/>
          <a:lstStyle/>
          <a:p>
            <a:r>
              <a:rPr lang="es-MX" dirty="0" smtClean="0"/>
              <a:t>Este es uno de los elementos mas usados en el desarrollo de aplicaciones, la usabilidad de una lista con elementos es de lo mas requerido por la naturaleza de las pantallas.</a:t>
            </a:r>
          </a:p>
          <a:p>
            <a:r>
              <a:rPr lang="es-MX" dirty="0" smtClean="0"/>
              <a:t>Para este curso, aprenderemos a realizar una Lista personalizada.</a:t>
            </a:r>
            <a:endParaRPr lang="es-MX" dirty="0"/>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8323157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Pasos para realizar una lista</a:t>
            </a:r>
            <a:endParaRPr lang="es-MX" dirty="0"/>
          </a:p>
        </p:txBody>
      </p:sp>
      <p:sp>
        <p:nvSpPr>
          <p:cNvPr id="3" name="Marcador de texto 2"/>
          <p:cNvSpPr>
            <a:spLocks noGrp="1"/>
          </p:cNvSpPr>
          <p:nvPr>
            <p:ph type="body" idx="1"/>
          </p:nvPr>
        </p:nvSpPr>
        <p:spPr/>
        <p:txBody>
          <a:bodyPr/>
          <a:lstStyle/>
          <a:p>
            <a:r>
              <a:rPr lang="es-MX" dirty="0" smtClean="0"/>
              <a:t>Cuando creamos un ListView personalizado debemos tener claro las partes de las que se conforma.</a:t>
            </a:r>
          </a:p>
          <a:p>
            <a:r>
              <a:rPr lang="es-MX" dirty="0" smtClean="0"/>
              <a:t>1.- La Actividad en donde se va a mostrar el ListView (</a:t>
            </a:r>
            <a:r>
              <a:rPr lang="es-MX" dirty="0" err="1" smtClean="0"/>
              <a:t>Podria</a:t>
            </a:r>
            <a:r>
              <a:rPr lang="es-MX" dirty="0" smtClean="0"/>
              <a:t> ser el Main)</a:t>
            </a:r>
          </a:p>
          <a:p>
            <a:r>
              <a:rPr lang="es-MX" dirty="0" smtClean="0"/>
              <a:t>2.- Diseño de los ítems de la lista. (</a:t>
            </a:r>
            <a:r>
              <a:rPr lang="es-MX" dirty="0" err="1" smtClean="0"/>
              <a:t>itemrow</a:t>
            </a:r>
            <a:r>
              <a:rPr lang="es-MX" dirty="0" smtClean="0"/>
              <a:t>, </a:t>
            </a:r>
            <a:r>
              <a:rPr lang="es-MX" dirty="0" err="1" smtClean="0"/>
              <a:t>rowcustom</a:t>
            </a:r>
            <a:r>
              <a:rPr lang="es-MX" dirty="0" smtClean="0"/>
              <a:t>, </a:t>
            </a:r>
            <a:r>
              <a:rPr lang="es-MX" dirty="0" err="1" smtClean="0"/>
              <a:t>etc</a:t>
            </a:r>
            <a:r>
              <a:rPr lang="es-MX" dirty="0" smtClean="0"/>
              <a:t>)</a:t>
            </a:r>
          </a:p>
          <a:p>
            <a:r>
              <a:rPr lang="es-MX" dirty="0" smtClean="0"/>
              <a:t>3.-</a:t>
            </a:r>
            <a:r>
              <a:rPr lang="es-MX" dirty="0"/>
              <a:t>Clase de elementos que se colocaran en la lista (Nombre.java</a:t>
            </a:r>
            <a:r>
              <a:rPr lang="es-MX" dirty="0" smtClean="0"/>
              <a:t>) </a:t>
            </a:r>
          </a:p>
          <a:p>
            <a:r>
              <a:rPr lang="es-MX" dirty="0" smtClean="0"/>
              <a:t>4.-</a:t>
            </a:r>
            <a:r>
              <a:rPr lang="es-MX" dirty="0"/>
              <a:t>Adaptador (Encargado de rellenar la lista)(NombreAdapter.java)</a:t>
            </a: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46477690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1.- Actividad que contiene la Lista </a:t>
            </a:r>
            <a:endParaRPr lang="es-MX" dirty="0"/>
          </a:p>
        </p:txBody>
      </p:sp>
      <p:sp>
        <p:nvSpPr>
          <p:cNvPr id="3" name="Marcador de texto 2"/>
          <p:cNvSpPr>
            <a:spLocks noGrp="1"/>
          </p:cNvSpPr>
          <p:nvPr>
            <p:ph type="body" idx="1"/>
          </p:nvPr>
        </p:nvSpPr>
        <p:spPr/>
        <p:txBody>
          <a:bodyPr/>
          <a:lstStyle/>
          <a:p>
            <a:pPr algn="just"/>
            <a:r>
              <a:rPr lang="es-MX" dirty="0" smtClean="0"/>
              <a:t>Podemos usar la actividad principal y para ello tendremos que modificar el XML, al cual solo añadiremos el ListView como tal, debido a que será modificado y llenado mas adelante.</a:t>
            </a:r>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pic>
        <p:nvPicPr>
          <p:cNvPr id="5" name="Imagen 4"/>
          <p:cNvPicPr>
            <a:picLocks noChangeAspect="1"/>
          </p:cNvPicPr>
          <p:nvPr/>
        </p:nvPicPr>
        <p:blipFill rotWithShape="1">
          <a:blip r:embed="rId3"/>
          <a:srcRect l="17243" t="41734" r="38500" b="25265"/>
          <a:stretch/>
        </p:blipFill>
        <p:spPr>
          <a:xfrm>
            <a:off x="311700" y="2345913"/>
            <a:ext cx="5729191" cy="2401946"/>
          </a:xfrm>
          <a:prstGeom prst="rect">
            <a:avLst/>
          </a:prstGeom>
        </p:spPr>
      </p:pic>
    </p:spTree>
    <p:extLst>
      <p:ext uri="{BB962C8B-B14F-4D97-AF65-F5344CB8AC3E}">
        <p14:creationId xmlns:p14="http://schemas.microsoft.com/office/powerpoint/2010/main" val="6685850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2.- Diseño de los ítems de la lista.</a:t>
            </a:r>
          </a:p>
        </p:txBody>
      </p:sp>
      <p:sp>
        <p:nvSpPr>
          <p:cNvPr id="3" name="Marcador de texto 2"/>
          <p:cNvSpPr>
            <a:spLocks noGrp="1"/>
          </p:cNvSpPr>
          <p:nvPr>
            <p:ph type="body" idx="1"/>
          </p:nvPr>
        </p:nvSpPr>
        <p:spPr/>
        <p:txBody>
          <a:bodyPr/>
          <a:lstStyle/>
          <a:p>
            <a:r>
              <a:rPr lang="es-MX" dirty="0" smtClean="0"/>
              <a:t>A continuación creamos el archivo XML que contiene el diseño de los elementos que van a ir dentro de la lista. Este será el diseño de cada ítem.</a:t>
            </a:r>
          </a:p>
          <a:p>
            <a:r>
              <a:rPr lang="es-MX" dirty="0" smtClean="0"/>
              <a:t>Utilizamos como contenedor principal un </a:t>
            </a:r>
            <a:r>
              <a:rPr lang="es-MX" dirty="0" err="1" smtClean="0"/>
              <a:t>LinearLayout</a:t>
            </a:r>
            <a:r>
              <a:rPr lang="es-MX" dirty="0" smtClean="0"/>
              <a:t> con una orientación horizontal con un peso de “1” para una distribución uniforme.</a:t>
            </a:r>
          </a:p>
          <a:p>
            <a:r>
              <a:rPr lang="es-MX" dirty="0" smtClean="0"/>
              <a:t>Dentro del </a:t>
            </a:r>
            <a:r>
              <a:rPr lang="es-MX" dirty="0" err="1" smtClean="0"/>
              <a:t>LinearLayout</a:t>
            </a:r>
            <a:r>
              <a:rPr lang="es-MX" dirty="0" smtClean="0"/>
              <a:t> colocamos un </a:t>
            </a:r>
            <a:r>
              <a:rPr lang="es-MX" dirty="0" err="1" smtClean="0"/>
              <a:t>ImageView</a:t>
            </a:r>
            <a:r>
              <a:rPr lang="es-MX" dirty="0" smtClean="0"/>
              <a:t> y le asignamos un peso de “.3”, la imagen la descargamos de internet y la colocamos en </a:t>
            </a:r>
            <a:r>
              <a:rPr lang="es-MX" dirty="0" err="1" smtClean="0"/>
              <a:t>drawable</a:t>
            </a:r>
            <a:r>
              <a:rPr lang="es-MX" dirty="0" smtClean="0"/>
              <a:t>, también agregamos un </a:t>
            </a:r>
            <a:r>
              <a:rPr lang="es-MX" dirty="0" err="1" smtClean="0"/>
              <a:t>TextView</a:t>
            </a:r>
            <a:r>
              <a:rPr lang="es-MX" dirty="0" smtClean="0"/>
              <a:t> al que le pondremos un peso de “.7”</a:t>
            </a:r>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9827470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A3990"/>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solidFill>
                  <a:schemeClr val="bg1"/>
                </a:solidFill>
              </a:rPr>
              <a:t>2.- Diseño de los ítems de la lista.</a:t>
            </a:r>
          </a:p>
        </p:txBody>
      </p:sp>
      <p:sp>
        <p:nvSpPr>
          <p:cNvPr id="6" name="Subtítulo 5"/>
          <p:cNvSpPr>
            <a:spLocks noGrp="1"/>
          </p:cNvSpPr>
          <p:nvPr>
            <p:ph type="subTitle" idx="1"/>
          </p:nvPr>
        </p:nvSpPr>
        <p:spPr/>
        <p:txBody>
          <a:bodyPr/>
          <a:lstStyle/>
          <a:p>
            <a:r>
              <a:rPr lang="es-MX" dirty="0">
                <a:solidFill>
                  <a:schemeClr val="bg1"/>
                </a:solidFill>
              </a:rPr>
              <a:t>Nuestro XML se debe de ver así:</a:t>
            </a:r>
          </a:p>
          <a:p>
            <a:endParaRPr lang="es-MX" dirty="0">
              <a:solidFill>
                <a:schemeClr val="bg1"/>
              </a:solidFill>
            </a:endParaRPr>
          </a:p>
        </p:txBody>
      </p:sp>
      <p:sp>
        <p:nvSpPr>
          <p:cNvPr id="3" name="Marcador de texto 2"/>
          <p:cNvSpPr>
            <a:spLocks noGrp="1"/>
          </p:cNvSpPr>
          <p:nvPr>
            <p:ph type="body" idx="2"/>
          </p:nvPr>
        </p:nvSpPr>
        <p:spPr/>
        <p:txBody>
          <a:bodyPr/>
          <a:lstStyle/>
          <a:p>
            <a:endParaRPr lang="es-MX" dirty="0"/>
          </a:p>
        </p:txBody>
      </p:sp>
      <p:sp>
        <p:nvSpPr>
          <p:cNvPr id="4" name="object 7"/>
          <p:cNvSpPr txBox="1">
            <a:spLocks/>
          </p:cNvSpPr>
          <p:nvPr/>
        </p:nvSpPr>
        <p:spPr>
          <a:xfrm>
            <a:off x="148285" y="477743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pic>
        <p:nvPicPr>
          <p:cNvPr id="5" name="Imagen 4"/>
          <p:cNvPicPr>
            <a:picLocks noChangeAspect="1"/>
          </p:cNvPicPr>
          <p:nvPr/>
        </p:nvPicPr>
        <p:blipFill rotWithShape="1">
          <a:blip r:embed="rId3"/>
          <a:srcRect l="17327" t="16378" r="46424" b="13445"/>
          <a:stretch/>
        </p:blipFill>
        <p:spPr>
          <a:xfrm>
            <a:off x="4427621" y="1"/>
            <a:ext cx="4716379" cy="5143500"/>
          </a:xfrm>
          <a:prstGeom prst="rect">
            <a:avLst/>
          </a:prstGeom>
        </p:spPr>
      </p:pic>
    </p:spTree>
    <p:extLst>
      <p:ext uri="{BB962C8B-B14F-4D97-AF65-F5344CB8AC3E}">
        <p14:creationId xmlns:p14="http://schemas.microsoft.com/office/powerpoint/2010/main" val="145229325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Clase de elementos que se colocaran en la </a:t>
            </a:r>
            <a:r>
              <a:rPr lang="es-MX" dirty="0" smtClean="0"/>
              <a:t>lista.</a:t>
            </a:r>
            <a:endParaRPr lang="es-MX" dirty="0"/>
          </a:p>
        </p:txBody>
      </p:sp>
      <p:sp>
        <p:nvSpPr>
          <p:cNvPr id="3" name="Marcador de texto 2"/>
          <p:cNvSpPr>
            <a:spLocks noGrp="1"/>
          </p:cNvSpPr>
          <p:nvPr>
            <p:ph type="body" idx="1"/>
          </p:nvPr>
        </p:nvSpPr>
        <p:spPr/>
        <p:txBody>
          <a:bodyPr/>
          <a:lstStyle/>
          <a:p>
            <a:r>
              <a:rPr lang="es-MX" dirty="0" smtClean="0"/>
              <a:t>Ahora vamos a crear una clase que llamaremos </a:t>
            </a:r>
            <a:r>
              <a:rPr lang="es-MX" dirty="0" err="1" smtClean="0"/>
              <a:t>Octocats</a:t>
            </a:r>
            <a:r>
              <a:rPr lang="es-MX" dirty="0" smtClean="0"/>
              <a:t> que será la que contenga la estructura de lo que vamos a colocar en la lista, en realidad lo que va a contener será un icono y un titulo.  Con esto sabremos que en el momento de agregar un “ítem” a la lista tenemos que decirle tu texto es “X” y tu imagen es “Y”.</a:t>
            </a:r>
          </a:p>
          <a:p>
            <a:r>
              <a:rPr lang="es-MX" dirty="0" smtClean="0"/>
              <a:t>Esto lo hacemos para tener una estructura establecida que nos ayude a tener separado y ordenado el código. </a:t>
            </a:r>
          </a:p>
          <a:p>
            <a:r>
              <a:rPr lang="es-MX" dirty="0" smtClean="0"/>
              <a:t>Para crear la clase nos vamos al </a:t>
            </a:r>
            <a:r>
              <a:rPr lang="es-MX" dirty="0" err="1" smtClean="0"/>
              <a:t>package</a:t>
            </a:r>
            <a:r>
              <a:rPr lang="es-MX" dirty="0" smtClean="0"/>
              <a:t> -&gt;New Java </a:t>
            </a:r>
            <a:r>
              <a:rPr lang="es-MX" dirty="0" err="1" smtClean="0"/>
              <a:t>Class</a:t>
            </a:r>
            <a:r>
              <a:rPr lang="es-MX" dirty="0"/>
              <a:t> </a:t>
            </a:r>
            <a:r>
              <a:rPr lang="es-MX" dirty="0" smtClean="0"/>
              <a:t>-&gt; “Octocats.java”</a:t>
            </a: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0868913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8501" y="724200"/>
            <a:ext cx="4045199" cy="1564499"/>
          </a:xfrm>
        </p:spPr>
        <p:txBody>
          <a:bodyPr/>
          <a:lstStyle/>
          <a:p>
            <a:pPr algn="l"/>
            <a:r>
              <a:rPr lang="es-MX" sz="3200" dirty="0"/>
              <a:t>Clase de elementos que se colocaran en la lista.</a:t>
            </a:r>
          </a:p>
        </p:txBody>
      </p:sp>
      <p:sp>
        <p:nvSpPr>
          <p:cNvPr id="7" name="Marcador de texto 6"/>
          <p:cNvSpPr>
            <a:spLocks noGrp="1"/>
          </p:cNvSpPr>
          <p:nvPr>
            <p:ph type="body" idx="2"/>
          </p:nvPr>
        </p:nvSpPr>
        <p:spPr/>
        <p:txBody>
          <a:bodyPr/>
          <a:lstStyle/>
          <a:p>
            <a:r>
              <a:rPr lang="es-MX" dirty="0" smtClean="0"/>
              <a:t>Creamos la Clase </a:t>
            </a:r>
            <a:r>
              <a:rPr lang="es-MX" dirty="0" err="1" smtClean="0"/>
              <a:t>Octocats</a:t>
            </a:r>
            <a:r>
              <a:rPr lang="es-MX" dirty="0"/>
              <a:t> </a:t>
            </a:r>
            <a:r>
              <a:rPr lang="es-MX" dirty="0" smtClean="0"/>
              <a:t>y declaramos un </a:t>
            </a:r>
            <a:r>
              <a:rPr lang="es-MX" dirty="0" err="1" smtClean="0"/>
              <a:t>icon</a:t>
            </a:r>
            <a:r>
              <a:rPr lang="es-MX" dirty="0" smtClean="0"/>
              <a:t> de tipo entero que es la imagen que queremos colocar a cada elemento de la lista, además de una cadena de texto que se llama </a:t>
            </a:r>
            <a:r>
              <a:rPr lang="es-MX" dirty="0" err="1" smtClean="0"/>
              <a:t>title</a:t>
            </a:r>
            <a:r>
              <a:rPr lang="es-MX" dirty="0" smtClean="0"/>
              <a:t>.</a:t>
            </a:r>
          </a:p>
          <a:p>
            <a:r>
              <a:rPr lang="es-MX" dirty="0" smtClean="0"/>
              <a:t>Tenemos que declarar un constructor en caso de que este no reciba parámetros, para eso usamos el </a:t>
            </a:r>
            <a:r>
              <a:rPr lang="es-MX" dirty="0" err="1" smtClean="0"/>
              <a:t>super</a:t>
            </a:r>
            <a:r>
              <a:rPr lang="es-MX" dirty="0" smtClean="0"/>
              <a:t>() que hace referencia al constructor de la superclase.</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pic>
        <p:nvPicPr>
          <p:cNvPr id="5" name="Imagen 4"/>
          <p:cNvPicPr>
            <a:picLocks noChangeAspect="1"/>
          </p:cNvPicPr>
          <p:nvPr/>
        </p:nvPicPr>
        <p:blipFill rotWithShape="1">
          <a:blip r:embed="rId3"/>
          <a:srcRect l="16956" t="41598" r="59247" b="24849"/>
          <a:stretch/>
        </p:blipFill>
        <p:spPr>
          <a:xfrm>
            <a:off x="568027" y="2472401"/>
            <a:ext cx="3096126" cy="2454442"/>
          </a:xfrm>
          <a:prstGeom prst="rect">
            <a:avLst/>
          </a:prstGeom>
        </p:spPr>
      </p:pic>
    </p:spTree>
    <p:extLst>
      <p:ext uri="{BB962C8B-B14F-4D97-AF65-F5344CB8AC3E}">
        <p14:creationId xmlns:p14="http://schemas.microsoft.com/office/powerpoint/2010/main" val="153149385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El </a:t>
            </a:r>
            <a:r>
              <a:rPr lang="es-MX" dirty="0" err="1" smtClean="0"/>
              <a:t>super</a:t>
            </a:r>
            <a:r>
              <a:rPr lang="es-MX" dirty="0" smtClean="0"/>
              <a:t> ()…</a:t>
            </a:r>
            <a:endParaRPr lang="es-MX" dirty="0"/>
          </a:p>
        </p:txBody>
      </p:sp>
      <p:sp>
        <p:nvSpPr>
          <p:cNvPr id="3" name="Marcador de texto 2"/>
          <p:cNvSpPr>
            <a:spLocks noGrp="1"/>
          </p:cNvSpPr>
          <p:nvPr>
            <p:ph type="body" idx="1"/>
          </p:nvPr>
        </p:nvSpPr>
        <p:spPr/>
        <p:txBody>
          <a:bodyPr/>
          <a:lstStyle/>
          <a:p>
            <a:r>
              <a:rPr lang="es-MX" dirty="0" smtClean="0"/>
              <a:t>El </a:t>
            </a:r>
            <a:r>
              <a:rPr lang="es-MX" dirty="0" err="1" smtClean="0"/>
              <a:t>super</a:t>
            </a:r>
            <a:r>
              <a:rPr lang="es-MX" dirty="0" smtClean="0"/>
              <a:t> es un tema especifico de Java en caso de no saber de que trata recomiendo leer un poco sobre el tema (Cualquier libro básico de Java tiene este tema), ya que conforme vamos avanzando en Android se tiene que ir creando o utilizando constructores.</a:t>
            </a:r>
          </a:p>
          <a:p>
            <a:r>
              <a:rPr lang="es-MX" dirty="0" smtClean="0"/>
              <a:t>Finalmente creamos el caso para cuando recibimos la imagen y el titulo como parámetros en el momento de crear el elemento. Utilizamos </a:t>
            </a:r>
            <a:r>
              <a:rPr lang="es-MX" dirty="0" err="1" smtClean="0"/>
              <a:t>super</a:t>
            </a:r>
            <a:r>
              <a:rPr lang="es-MX" dirty="0" smtClean="0"/>
              <a:t>() pero además le asignamos la imagen y el titulo que recibimos a nuestro elemento.</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9559216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C/C++ </a:t>
            </a:r>
            <a:r>
              <a:rPr lang="es-MX" dirty="0" err="1" smtClean="0"/>
              <a:t>Libraries</a:t>
            </a:r>
            <a:endParaRPr lang="es-MX" dirty="0"/>
          </a:p>
        </p:txBody>
      </p:sp>
      <p:sp>
        <p:nvSpPr>
          <p:cNvPr id="3" name="Marcador de texto 2"/>
          <p:cNvSpPr>
            <a:spLocks noGrp="1"/>
          </p:cNvSpPr>
          <p:nvPr>
            <p:ph type="body" idx="1"/>
          </p:nvPr>
        </p:nvSpPr>
        <p:spPr>
          <a:xfrm>
            <a:off x="311700" y="1140228"/>
            <a:ext cx="8520599" cy="3339000"/>
          </a:xfrm>
        </p:spPr>
        <p:txBody>
          <a:bodyPr/>
          <a:lstStyle/>
          <a:p>
            <a:r>
              <a:rPr lang="es-MX" dirty="0" smtClean="0"/>
              <a:t>En esta capa hallamos librerías nativas de Android que se encuentran en C o C++ para realizar tareas especificas.</a:t>
            </a:r>
          </a:p>
          <a:p>
            <a:pPr marL="171450" indent="-171450">
              <a:lnSpc>
                <a:spcPct val="100000"/>
              </a:lnSpc>
              <a:buFont typeface="Arial" panose="020B0604020202020204" pitchFamily="34" charset="0"/>
              <a:buChar char="•"/>
            </a:pPr>
            <a:r>
              <a:rPr lang="es-MX" sz="1200" dirty="0" smtClean="0"/>
              <a:t>Surface Manager: Gestiona el acceso a la pantalla.</a:t>
            </a:r>
          </a:p>
          <a:p>
            <a:pPr marL="171450" indent="-171450">
              <a:lnSpc>
                <a:spcPct val="100000"/>
              </a:lnSpc>
              <a:buFont typeface="Arial" panose="020B0604020202020204" pitchFamily="34" charset="0"/>
              <a:buChar char="•"/>
            </a:pPr>
            <a:r>
              <a:rPr lang="es-MX" sz="1200" dirty="0" smtClean="0"/>
              <a:t>Media Framework: Reproduce imágenes, audio y video.</a:t>
            </a:r>
          </a:p>
          <a:p>
            <a:pPr marL="171450" indent="-171450">
              <a:lnSpc>
                <a:spcPct val="100000"/>
              </a:lnSpc>
              <a:buFont typeface="Arial" panose="020B0604020202020204" pitchFamily="34" charset="0"/>
              <a:buChar char="•"/>
            </a:pPr>
            <a:r>
              <a:rPr lang="es-MX" sz="1200" dirty="0" smtClean="0"/>
              <a:t>Sqlite : Bases de Datos Sqlite </a:t>
            </a:r>
          </a:p>
          <a:p>
            <a:pPr marL="171450" indent="-171450">
              <a:lnSpc>
                <a:spcPct val="100000"/>
              </a:lnSpc>
              <a:buFont typeface="Arial" panose="020B0604020202020204" pitchFamily="34" charset="0"/>
              <a:buChar char="•"/>
            </a:pPr>
            <a:r>
              <a:rPr lang="es-MX" sz="1200" dirty="0" err="1" smtClean="0"/>
              <a:t>Webkit</a:t>
            </a:r>
            <a:r>
              <a:rPr lang="es-MX" sz="1200" dirty="0" smtClean="0"/>
              <a:t>: Navegador nativo de Android</a:t>
            </a:r>
          </a:p>
          <a:p>
            <a:pPr marL="171450" indent="-171450">
              <a:lnSpc>
                <a:spcPct val="100000"/>
              </a:lnSpc>
              <a:buFont typeface="Arial" panose="020B0604020202020204" pitchFamily="34" charset="0"/>
              <a:buChar char="•"/>
            </a:pPr>
            <a:r>
              <a:rPr lang="es-MX" sz="1200" dirty="0" smtClean="0"/>
              <a:t>SGL: Gráficos 2D</a:t>
            </a:r>
          </a:p>
          <a:p>
            <a:pPr marL="171450" indent="-171450">
              <a:lnSpc>
                <a:spcPct val="100000"/>
              </a:lnSpc>
              <a:buFont typeface="Arial" panose="020B0604020202020204" pitchFamily="34" charset="0"/>
              <a:buChar char="•"/>
            </a:pPr>
            <a:r>
              <a:rPr lang="es-MX" sz="1200" dirty="0" err="1" smtClean="0"/>
              <a:t>OpenGL</a:t>
            </a:r>
            <a:r>
              <a:rPr lang="es-MX" sz="1200" dirty="0" smtClean="0"/>
              <a:t>: Gráficos 3D</a:t>
            </a:r>
          </a:p>
          <a:p>
            <a:pPr marL="171450" indent="-171450">
              <a:lnSpc>
                <a:spcPct val="100000"/>
              </a:lnSpc>
              <a:buFont typeface="Arial" panose="020B0604020202020204" pitchFamily="34" charset="0"/>
              <a:buChar char="•"/>
            </a:pPr>
            <a:r>
              <a:rPr lang="es-MX" sz="1200" dirty="0" err="1" smtClean="0"/>
              <a:t>Freetype</a:t>
            </a:r>
            <a:r>
              <a:rPr lang="es-MX" sz="1200" dirty="0" smtClean="0"/>
              <a:t>: </a:t>
            </a:r>
            <a:r>
              <a:rPr lang="es-MX" sz="1200" dirty="0" err="1" smtClean="0"/>
              <a:t>Renderizar</a:t>
            </a:r>
            <a:r>
              <a:rPr lang="es-MX" sz="1200" dirty="0" smtClean="0"/>
              <a:t> vectores o imágenes.</a:t>
            </a:r>
            <a:endParaRPr lang="es-MX" sz="1200"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43408426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4.-Adaptador</a:t>
            </a:r>
          </a:p>
        </p:txBody>
      </p:sp>
      <p:sp>
        <p:nvSpPr>
          <p:cNvPr id="3" name="Marcador de texto 2"/>
          <p:cNvSpPr>
            <a:spLocks noGrp="1"/>
          </p:cNvSpPr>
          <p:nvPr>
            <p:ph type="body" idx="1"/>
          </p:nvPr>
        </p:nvSpPr>
        <p:spPr/>
        <p:txBody>
          <a:bodyPr/>
          <a:lstStyle/>
          <a:p>
            <a:r>
              <a:rPr lang="es-MX" dirty="0" smtClean="0"/>
              <a:t>El paso siguiente es crear un adaptador. Este funciona como puente y nos permite asignar una colección de datos a un elemento, en este casi es la lista.</a:t>
            </a:r>
          </a:p>
          <a:p>
            <a:r>
              <a:rPr lang="es-MX" dirty="0" smtClean="0"/>
              <a:t>El adaptador además nos permite acceder de forma individual a los elementos y obtener datos como el texto, la posición, si contiene imágenes, entre otras opciones.</a:t>
            </a:r>
          </a:p>
          <a:p>
            <a:r>
              <a:rPr lang="es-MX" dirty="0" smtClean="0"/>
              <a:t>Android y Java tienen adaptadores por defecto, pero como estamos personalizando la lista, tendremos que crear uno especial para nuestra lista, por que esta contiene mas elementos de los que vienen por defecto, así que si queremos acceder a ellos y colocarlos, tenemos que hacerlo por nuestra cuenta.</a:t>
            </a:r>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67640245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4.-Adaptador</a:t>
            </a:r>
          </a:p>
        </p:txBody>
      </p:sp>
      <p:sp>
        <p:nvSpPr>
          <p:cNvPr id="3" name="Marcador de texto 2"/>
          <p:cNvSpPr>
            <a:spLocks noGrp="1"/>
          </p:cNvSpPr>
          <p:nvPr>
            <p:ph type="body" idx="1"/>
          </p:nvPr>
        </p:nvSpPr>
        <p:spPr/>
        <p:txBody>
          <a:bodyPr/>
          <a:lstStyle/>
          <a:p>
            <a:r>
              <a:rPr lang="es-MX" dirty="0" smtClean="0"/>
              <a:t>Para lograrlo creamos una clase a la que llamaremos “OctocatsAdapter.java” y hacemos la herencia de una clase base que tenemos llamada “</a:t>
            </a:r>
            <a:r>
              <a:rPr lang="es-MX" dirty="0" err="1" smtClean="0"/>
              <a:t>Octocats</a:t>
            </a:r>
            <a:r>
              <a:rPr lang="es-MX" dirty="0" smtClean="0"/>
              <a:t>”. Dentro de “&lt; &gt;” colocamos </a:t>
            </a:r>
            <a:r>
              <a:rPr lang="es-MX" dirty="0" err="1" smtClean="0"/>
              <a:t>Octocats</a:t>
            </a:r>
            <a:r>
              <a:rPr lang="es-MX" dirty="0" smtClean="0"/>
              <a:t> que es el “tipo” de datos que va a contener y manejar este adaptador.</a:t>
            </a:r>
          </a:p>
          <a:p>
            <a:r>
              <a:rPr lang="es-MX" dirty="0" smtClean="0"/>
              <a:t>También definimos algunos elementos que usaremos:</a:t>
            </a:r>
          </a:p>
          <a:p>
            <a:r>
              <a:rPr lang="es-MX" dirty="0" smtClean="0"/>
              <a:t>Contexto: Sirve para utilizarlo en el momento que nos soliciten colocarlo.</a:t>
            </a:r>
          </a:p>
          <a:p>
            <a:r>
              <a:rPr lang="es-MX" dirty="0" err="1" smtClean="0"/>
              <a:t>layoutResourceId</a:t>
            </a:r>
            <a:r>
              <a:rPr lang="es-MX" dirty="0" smtClean="0"/>
              <a:t>: Que nos va a ayudar a colocar el recurso que deseamos.</a:t>
            </a:r>
          </a:p>
          <a:p>
            <a:r>
              <a:rPr lang="es-MX" dirty="0" smtClean="0"/>
              <a:t>data[]: Que es un conjunto de datos del tipo “</a:t>
            </a:r>
            <a:r>
              <a:rPr lang="es-MX" dirty="0" err="1" smtClean="0"/>
              <a:t>Octocats</a:t>
            </a:r>
            <a:r>
              <a:rPr lang="es-MX" dirty="0" smtClean="0"/>
              <a:t>”</a:t>
            </a:r>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58926755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4.-Adaptador</a:t>
            </a:r>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pic>
        <p:nvPicPr>
          <p:cNvPr id="5" name="Imagen 4"/>
          <p:cNvPicPr>
            <a:picLocks noChangeAspect="1"/>
          </p:cNvPicPr>
          <p:nvPr/>
        </p:nvPicPr>
        <p:blipFill rotWithShape="1">
          <a:blip r:embed="rId3"/>
          <a:srcRect l="17450" t="10677" r="37054" b="54454"/>
          <a:stretch/>
        </p:blipFill>
        <p:spPr>
          <a:xfrm>
            <a:off x="311700" y="1540042"/>
            <a:ext cx="5919538" cy="2550693"/>
          </a:xfrm>
          <a:prstGeom prst="rect">
            <a:avLst/>
          </a:prstGeom>
        </p:spPr>
      </p:pic>
      <p:sp>
        <p:nvSpPr>
          <p:cNvPr id="6" name="Rectángulo 5"/>
          <p:cNvSpPr/>
          <p:nvPr/>
        </p:nvSpPr>
        <p:spPr>
          <a:xfrm>
            <a:off x="311700" y="4203030"/>
            <a:ext cx="5919538" cy="523220"/>
          </a:xfrm>
          <a:prstGeom prst="rect">
            <a:avLst/>
          </a:prstGeom>
        </p:spPr>
        <p:txBody>
          <a:bodyPr wrap="square">
            <a:spAutoFit/>
          </a:bodyPr>
          <a:lstStyle/>
          <a:p>
            <a:r>
              <a:rPr lang="es-MX" dirty="0">
                <a:solidFill>
                  <a:schemeClr val="bg2">
                    <a:lumMod val="75000"/>
                  </a:schemeClr>
                </a:solidFill>
                <a:latin typeface="Roboto" panose="020B0604020202020204" charset="0"/>
                <a:ea typeface="Roboto" panose="020B0604020202020204" charset="0"/>
                <a:cs typeface="Roboto" panose="020B0604020202020204" charset="0"/>
              </a:rPr>
              <a:t>Definimos un constructor en el que recibimos los 2 elementos anteriores que definimos y los asignamos a nuestro elemento.</a:t>
            </a:r>
          </a:p>
        </p:txBody>
      </p:sp>
    </p:spTree>
    <p:extLst>
      <p:ext uri="{BB962C8B-B14F-4D97-AF65-F5344CB8AC3E}">
        <p14:creationId xmlns:p14="http://schemas.microsoft.com/office/powerpoint/2010/main" val="252405650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4.-Adaptador</a:t>
            </a:r>
          </a:p>
        </p:txBody>
      </p:sp>
      <p:sp>
        <p:nvSpPr>
          <p:cNvPr id="3" name="Marcador de texto 2"/>
          <p:cNvSpPr>
            <a:spLocks noGrp="1"/>
          </p:cNvSpPr>
          <p:nvPr>
            <p:ph type="body" idx="1"/>
          </p:nvPr>
        </p:nvSpPr>
        <p:spPr/>
        <p:txBody>
          <a:bodyPr/>
          <a:lstStyle/>
          <a:p>
            <a:r>
              <a:rPr lang="es-MX" dirty="0" smtClean="0"/>
              <a:t>Tenemos una Vista que es la que iremos llenando con los elementos que vamos recibiendo. Utilizamos el </a:t>
            </a:r>
            <a:r>
              <a:rPr lang="es-MX" dirty="0" err="1" smtClean="0"/>
              <a:t>LayoutInflater</a:t>
            </a:r>
            <a:r>
              <a:rPr lang="es-MX" dirty="0" smtClean="0"/>
              <a:t> que nos permite ir colocando los elementos que vamos recibiendo en uno mismo para mas adelante tener todos juntos y poderlos desplegar como una lista. Además comenzamos a asignar a cada Ítem la Imagen y el texto conforme van entrando a la “vista” que estamos generando y así comienza la colocación en la posición conforme van entrando, al final devolvemos la lista a la que llamamos </a:t>
            </a:r>
            <a:r>
              <a:rPr lang="es-MX" dirty="0" err="1" smtClean="0"/>
              <a:t>row</a:t>
            </a:r>
            <a:r>
              <a:rPr lang="es-MX" dirty="0" smtClean="0"/>
              <a:t>, que es lo que se muestra al finalizar todo.</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177770750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A3990"/>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48285" y="1397968"/>
            <a:ext cx="4045199" cy="1564499"/>
          </a:xfrm>
        </p:spPr>
        <p:txBody>
          <a:bodyPr/>
          <a:lstStyle/>
          <a:p>
            <a:pPr algn="l"/>
            <a:r>
              <a:rPr lang="es-MX" dirty="0">
                <a:solidFill>
                  <a:schemeClr val="bg1"/>
                </a:solidFill>
              </a:rPr>
              <a:t>4.-Adaptador</a:t>
            </a:r>
          </a:p>
        </p:txBody>
      </p:sp>
      <p:sp>
        <p:nvSpPr>
          <p:cNvPr id="8" name="Marcador de texto 7"/>
          <p:cNvSpPr>
            <a:spLocks noGrp="1"/>
          </p:cNvSpPr>
          <p:nvPr>
            <p:ph type="body" idx="2"/>
          </p:nvPr>
        </p:nvSpPr>
        <p:spPr/>
        <p:txBody>
          <a:bodyPr/>
          <a:lstStyle/>
          <a:p>
            <a:endParaRPr lang="es-MX"/>
          </a:p>
        </p:txBody>
      </p:sp>
      <p:sp>
        <p:nvSpPr>
          <p:cNvPr id="4" name="object 7"/>
          <p:cNvSpPr txBox="1">
            <a:spLocks/>
          </p:cNvSpPr>
          <p:nvPr/>
        </p:nvSpPr>
        <p:spPr>
          <a:xfrm>
            <a:off x="148285" y="4777432"/>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pic>
        <p:nvPicPr>
          <p:cNvPr id="6" name="Imagen 5"/>
          <p:cNvPicPr>
            <a:picLocks noChangeAspect="1"/>
          </p:cNvPicPr>
          <p:nvPr/>
        </p:nvPicPr>
        <p:blipFill rotWithShape="1">
          <a:blip r:embed="rId3"/>
          <a:srcRect l="17820" t="11554" r="37424" b="9059"/>
          <a:stretch/>
        </p:blipFill>
        <p:spPr>
          <a:xfrm>
            <a:off x="3898232" y="0"/>
            <a:ext cx="5245768" cy="5231318"/>
          </a:xfrm>
          <a:prstGeom prst="rect">
            <a:avLst/>
          </a:prstGeom>
        </p:spPr>
      </p:pic>
    </p:spTree>
    <p:extLst>
      <p:ext uri="{BB962C8B-B14F-4D97-AF65-F5344CB8AC3E}">
        <p14:creationId xmlns:p14="http://schemas.microsoft.com/office/powerpoint/2010/main" val="304650099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4.-Adaptador</a:t>
            </a:r>
          </a:p>
        </p:txBody>
      </p:sp>
      <p:sp>
        <p:nvSpPr>
          <p:cNvPr id="3" name="Marcador de texto 2"/>
          <p:cNvSpPr>
            <a:spLocks noGrp="1"/>
          </p:cNvSpPr>
          <p:nvPr>
            <p:ph type="body" idx="1"/>
          </p:nvPr>
        </p:nvSpPr>
        <p:spPr/>
        <p:txBody>
          <a:bodyPr/>
          <a:lstStyle/>
          <a:p>
            <a:r>
              <a:rPr lang="es-MX" dirty="0" smtClean="0"/>
              <a:t>También observamos que estamos utilizando un </a:t>
            </a:r>
            <a:r>
              <a:rPr lang="es-MX" dirty="0" err="1" smtClean="0"/>
              <a:t>holder</a:t>
            </a:r>
            <a:r>
              <a:rPr lang="es-MX" dirty="0" smtClean="0"/>
              <a:t> que viene de </a:t>
            </a:r>
            <a:r>
              <a:rPr lang="es-MX" dirty="0" err="1" smtClean="0"/>
              <a:t>OctocatsHolder</a:t>
            </a:r>
            <a:r>
              <a:rPr lang="es-MX" dirty="0" smtClean="0"/>
              <a:t>(), este nos sirve para mantener una referencia a cada uno de los elementos que tengamos que manipular del </a:t>
            </a:r>
            <a:r>
              <a:rPr lang="es-MX" dirty="0" err="1" smtClean="0"/>
              <a:t>layout</a:t>
            </a:r>
            <a:r>
              <a:rPr lang="es-MX" dirty="0" smtClean="0"/>
              <a:t>, que en este caso es la imagen y el texto.</a:t>
            </a:r>
          </a:p>
          <a:p>
            <a:r>
              <a:rPr lang="es-MX" dirty="0" smtClean="0"/>
              <a:t>Lo que buscamos con esto es acceder después de una forma sencilla al elemento. Nos aprovechamos de la propiedad .</a:t>
            </a:r>
            <a:r>
              <a:rPr lang="es-MX" dirty="0" err="1" smtClean="0"/>
              <a:t>getTag</a:t>
            </a:r>
            <a:r>
              <a:rPr lang="es-MX" dirty="0" smtClean="0"/>
              <a:t>() para colocarlo y en caso de recuperarlo utilizamos .</a:t>
            </a:r>
            <a:r>
              <a:rPr lang="es-MX" dirty="0" err="1" smtClean="0"/>
              <a:t>getTag</a:t>
            </a:r>
            <a:r>
              <a:rPr lang="es-MX" dirty="0" smtClean="0"/>
              <a:t>().</a:t>
            </a:r>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95499385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4.-Adaptador</a:t>
            </a:r>
          </a:p>
        </p:txBody>
      </p:sp>
      <p:sp>
        <p:nvSpPr>
          <p:cNvPr id="3" name="Marcador de texto 2"/>
          <p:cNvSpPr>
            <a:spLocks noGrp="1"/>
          </p:cNvSpPr>
          <p:nvPr>
            <p:ph type="body" idx="1"/>
          </p:nvPr>
        </p:nvSpPr>
        <p:spPr/>
        <p:txBody>
          <a:bodyPr/>
          <a:lstStyle/>
          <a:p>
            <a:r>
              <a:rPr lang="es-MX" dirty="0"/>
              <a:t>El </a:t>
            </a:r>
            <a:r>
              <a:rPr lang="es-MX" dirty="0" err="1"/>
              <a:t>holder</a:t>
            </a:r>
            <a:r>
              <a:rPr lang="es-MX" dirty="0"/>
              <a:t> lo podemos considerar como un tema avanzado de Android ya que es un modo de hacer las cosas de mejor forma, sino </a:t>
            </a:r>
            <a:r>
              <a:rPr lang="es-MX" dirty="0" smtClean="0"/>
              <a:t>colocáramos </a:t>
            </a:r>
            <a:r>
              <a:rPr lang="es-MX" dirty="0"/>
              <a:t>un </a:t>
            </a:r>
            <a:r>
              <a:rPr lang="es-MX" dirty="0" err="1"/>
              <a:t>holder</a:t>
            </a:r>
            <a:r>
              <a:rPr lang="es-MX" dirty="0"/>
              <a:t>, el consumo de recursos de nuestra aplicación seria bastante alto y en aplicaciones con listas largas el rendimiento seria una </a:t>
            </a:r>
            <a:r>
              <a:rPr lang="es-MX" dirty="0" smtClean="0"/>
              <a:t>pesadilla</a:t>
            </a:r>
            <a:r>
              <a:rPr lang="es-MX" dirty="0"/>
              <a:t>. </a:t>
            </a:r>
            <a:r>
              <a:rPr lang="es-MX" dirty="0" smtClean="0"/>
              <a:t>Tendríamos </a:t>
            </a:r>
            <a:r>
              <a:rPr lang="es-MX" dirty="0"/>
              <a:t>que ir creando y borrando objetos dependiendo de los elementos que se están mostrando de la lista en la pantalla. Lo que hacemos es crear una clase que guarda las clases la primera vez y luego las recuperamos.</a:t>
            </a:r>
          </a:p>
          <a:p>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33335316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1700" y="550812"/>
            <a:ext cx="8520599" cy="607800"/>
          </a:xfrm>
        </p:spPr>
        <p:txBody>
          <a:bodyPr/>
          <a:lstStyle/>
          <a:p>
            <a:r>
              <a:rPr lang="es-MX" dirty="0" smtClean="0"/>
              <a:t>Programación del Main</a:t>
            </a:r>
            <a:endParaRPr lang="es-MX" dirty="0"/>
          </a:p>
        </p:txBody>
      </p:sp>
      <p:sp>
        <p:nvSpPr>
          <p:cNvPr id="3" name="Marcador de texto 2"/>
          <p:cNvSpPr>
            <a:spLocks noGrp="1"/>
          </p:cNvSpPr>
          <p:nvPr>
            <p:ph type="body" idx="1"/>
          </p:nvPr>
        </p:nvSpPr>
        <p:spPr/>
        <p:txBody>
          <a:bodyPr/>
          <a:lstStyle/>
          <a:p>
            <a:r>
              <a:rPr lang="es-MX" dirty="0" smtClean="0"/>
              <a:t>Con esto ya tenemos cubiertos todos los puntos que debe cubrir un </a:t>
            </a:r>
            <a:r>
              <a:rPr lang="es-MX" dirty="0" err="1" smtClean="0"/>
              <a:t>Adapter</a:t>
            </a:r>
            <a:r>
              <a:rPr lang="es-MX" dirty="0" smtClean="0"/>
              <a:t>.</a:t>
            </a:r>
          </a:p>
          <a:p>
            <a:r>
              <a:rPr lang="es-MX" dirty="0" smtClean="0"/>
              <a:t>Ahora tenemos nuestro Main que es el encargado de llenar la lista que vamos a ver y ejecutar la acción al momento de hacer </a:t>
            </a:r>
            <a:r>
              <a:rPr lang="es-MX" dirty="0" err="1" smtClean="0"/>
              <a:t>click</a:t>
            </a:r>
            <a:r>
              <a:rPr lang="es-MX" dirty="0" smtClean="0"/>
              <a:t>.</a:t>
            </a:r>
          </a:p>
          <a:p>
            <a:r>
              <a:rPr lang="es-MX" dirty="0" smtClean="0"/>
              <a:t>Después creamos </a:t>
            </a:r>
            <a:r>
              <a:rPr lang="es-MX" dirty="0" err="1" smtClean="0"/>
              <a:t>octocats</a:t>
            </a:r>
            <a:r>
              <a:rPr lang="es-MX" dirty="0" smtClean="0"/>
              <a:t>-datos[] que es el contenedor de todos los elementos que queremos colocar en la lista, debemos saber que cuando son muchos datos los que vamos a tener para que no aumente inmensamente nuestro código se recomienda tomar los datos de un XML, </a:t>
            </a:r>
            <a:r>
              <a:rPr lang="es-MX" dirty="0" err="1" smtClean="0"/>
              <a:t>Json</a:t>
            </a:r>
            <a:r>
              <a:rPr lang="es-MX" dirty="0" smtClean="0"/>
              <a:t> u otro formato de archivo.</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222742020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Programación del Main</a:t>
            </a:r>
          </a:p>
        </p:txBody>
      </p:sp>
      <p:sp>
        <p:nvSpPr>
          <p:cNvPr id="5"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pic>
        <p:nvPicPr>
          <p:cNvPr id="6" name="Imagen 5"/>
          <p:cNvPicPr>
            <a:picLocks noChangeAspect="1"/>
          </p:cNvPicPr>
          <p:nvPr/>
        </p:nvPicPr>
        <p:blipFill rotWithShape="1">
          <a:blip r:embed="rId3"/>
          <a:srcRect l="17450" t="10677" r="38587" b="39104"/>
          <a:stretch/>
        </p:blipFill>
        <p:spPr>
          <a:xfrm>
            <a:off x="311700" y="1135500"/>
            <a:ext cx="5720132" cy="3673642"/>
          </a:xfrm>
          <a:prstGeom prst="rect">
            <a:avLst/>
          </a:prstGeom>
        </p:spPr>
      </p:pic>
    </p:spTree>
    <p:extLst>
      <p:ext uri="{BB962C8B-B14F-4D97-AF65-F5344CB8AC3E}">
        <p14:creationId xmlns:p14="http://schemas.microsoft.com/office/powerpoint/2010/main" val="114470830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Programación del Main</a:t>
            </a:r>
          </a:p>
        </p:txBody>
      </p:sp>
      <p:sp>
        <p:nvSpPr>
          <p:cNvPr id="3" name="Marcador de texto 2"/>
          <p:cNvSpPr>
            <a:spLocks noGrp="1"/>
          </p:cNvSpPr>
          <p:nvPr>
            <p:ph type="body" idx="1"/>
          </p:nvPr>
        </p:nvSpPr>
        <p:spPr/>
        <p:txBody>
          <a:bodyPr/>
          <a:lstStyle/>
          <a:p>
            <a:r>
              <a:rPr lang="es-MX" dirty="0" smtClean="0"/>
              <a:t>Asignamos el elemento de la lista que declaramos al ListView que tenemos en el archivo XML. Para poder mostrar el texto de cada ítem dentro de un </a:t>
            </a:r>
            <a:r>
              <a:rPr lang="es-MX" dirty="0" err="1" smtClean="0"/>
              <a:t>Toast</a:t>
            </a:r>
            <a:r>
              <a:rPr lang="es-MX" dirty="0" smtClean="0"/>
              <a:t>, </a:t>
            </a:r>
            <a:r>
              <a:rPr lang="es-MX" dirty="0"/>
              <a:t>v</a:t>
            </a:r>
            <a:r>
              <a:rPr lang="es-MX" dirty="0" smtClean="0"/>
              <a:t>amos a implementar el </a:t>
            </a:r>
            <a:r>
              <a:rPr lang="es-MX" dirty="0" err="1" smtClean="0"/>
              <a:t>onItemClickListener</a:t>
            </a:r>
            <a:r>
              <a:rPr lang="es-MX" dirty="0" smtClean="0"/>
              <a:t> a los elementos de la lista, lo habilitamos para la lista y en el </a:t>
            </a:r>
            <a:r>
              <a:rPr lang="es-MX" dirty="0" err="1" smtClean="0"/>
              <a:t>onItemClickListener</a:t>
            </a:r>
            <a:r>
              <a:rPr lang="es-MX" dirty="0" smtClean="0"/>
              <a:t> utilizamos un </a:t>
            </a:r>
            <a:r>
              <a:rPr lang="es-MX" dirty="0" err="1" smtClean="0"/>
              <a:t>TextView</a:t>
            </a:r>
            <a:r>
              <a:rPr lang="es-MX" dirty="0" smtClean="0"/>
              <a:t> temporal que nos permite recibir el </a:t>
            </a:r>
            <a:r>
              <a:rPr lang="es-MX" dirty="0" err="1" smtClean="0"/>
              <a:t>TextView</a:t>
            </a:r>
            <a:r>
              <a:rPr lang="es-MX" dirty="0" smtClean="0"/>
              <a:t> del elemento que fue presionado y pasarlo al </a:t>
            </a:r>
            <a:r>
              <a:rPr lang="es-MX" dirty="0" err="1" smtClean="0"/>
              <a:t>Toast</a:t>
            </a:r>
            <a:r>
              <a:rPr lang="es-MX" dirty="0" smtClean="0"/>
              <a:t> para imprimir el mensaje.</a:t>
            </a:r>
            <a:endParaRPr lang="es-MX" dirty="0"/>
          </a:p>
        </p:txBody>
      </p:sp>
      <p:sp>
        <p:nvSpPr>
          <p:cNvPr id="4" name="object 7"/>
          <p:cNvSpPr txBox="1">
            <a:spLocks/>
          </p:cNvSpPr>
          <p:nvPr/>
        </p:nvSpPr>
        <p:spPr>
          <a:xfrm>
            <a:off x="7004186" y="4926843"/>
            <a:ext cx="2139814" cy="366068"/>
          </a:xfrm>
          <a:prstGeom prst="rect">
            <a:avLst/>
          </a:prstGeom>
        </p:spPr>
        <p:txBody>
          <a:bodyPr vert="horz" wrap="square" lIns="0" tIns="0" rIns="0" bIns="0" rtlCol="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2700"/>
            <a:r>
              <a:rPr lang="es-MX" sz="1200" dirty="0" smtClean="0">
                <a:solidFill>
                  <a:schemeClr val="bg1"/>
                </a:solidFill>
                <a:latin typeface="Trebuchet MS"/>
                <a:cs typeface="Trebuchet MS"/>
              </a:rPr>
              <a:t>Ing.</a:t>
            </a:r>
            <a:r>
              <a:rPr lang="es-MX" sz="1200" spc="-70" dirty="0" smtClean="0">
                <a:solidFill>
                  <a:schemeClr val="bg1"/>
                </a:solidFill>
                <a:latin typeface="Trebuchet MS"/>
                <a:cs typeface="Trebuchet MS"/>
              </a:rPr>
              <a:t> </a:t>
            </a:r>
            <a:r>
              <a:rPr lang="es-MX" sz="1200" spc="-10" dirty="0" smtClean="0">
                <a:solidFill>
                  <a:schemeClr val="bg1"/>
                </a:solidFill>
                <a:latin typeface="Trebuchet MS"/>
                <a:cs typeface="Trebuchet MS"/>
              </a:rPr>
              <a:t>Fernanda Ochoa - @imonsh</a:t>
            </a:r>
            <a:endParaRPr lang="es-MX" sz="1200" dirty="0">
              <a:solidFill>
                <a:schemeClr val="bg1"/>
              </a:solidFill>
              <a:latin typeface="Trebuchet MS"/>
              <a:cs typeface="Trebuchet MS"/>
            </a:endParaRPr>
          </a:p>
        </p:txBody>
      </p:sp>
    </p:spTree>
    <p:extLst>
      <p:ext uri="{BB962C8B-B14F-4D97-AF65-F5344CB8AC3E}">
        <p14:creationId xmlns:p14="http://schemas.microsoft.com/office/powerpoint/2010/main" val="3789976254"/>
      </p:ext>
    </p:extLst>
  </p:cSld>
  <p:clrMapOvr>
    <a:masterClrMapping/>
  </p:clrMapOvr>
  <p:timing>
    <p:tnLst>
      <p:par>
        <p:cTn id="1" dur="indefinite" restart="never" nodeType="tmRoot"/>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1224</TotalTime>
  <Words>9354</Words>
  <Application>Microsoft Office PowerPoint</Application>
  <PresentationFormat>Presentación en pantalla (16:9)</PresentationFormat>
  <Paragraphs>874</Paragraphs>
  <Slides>191</Slides>
  <Notes>169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191</vt:i4>
      </vt:variant>
    </vt:vector>
  </HeadingPairs>
  <TitlesOfParts>
    <vt:vector size="198" baseType="lpstr">
      <vt:lpstr>Courier New</vt:lpstr>
      <vt:lpstr>Roboto</vt:lpstr>
      <vt:lpstr>Century Gothic</vt:lpstr>
      <vt:lpstr>Trebuchet MS</vt:lpstr>
      <vt:lpstr>Arial</vt:lpstr>
      <vt:lpstr>Amatic SC</vt:lpstr>
      <vt:lpstr>geometric</vt:lpstr>
      <vt:lpstr>Android Application Development Course.</vt:lpstr>
      <vt:lpstr>Presentación de PowerPoint</vt:lpstr>
      <vt:lpstr>Introduccion a la Plataforma</vt:lpstr>
      <vt:lpstr>Introduction</vt:lpstr>
      <vt:lpstr>History</vt:lpstr>
      <vt:lpstr>Android Framework</vt:lpstr>
      <vt:lpstr>Presentación de PowerPoint</vt:lpstr>
      <vt:lpstr>Linux Kernel</vt:lpstr>
      <vt:lpstr>C/C++ Libraries</vt:lpstr>
      <vt:lpstr>Android Runtime</vt:lpstr>
      <vt:lpstr>Application Framework</vt:lpstr>
      <vt:lpstr>Application Manager</vt:lpstr>
      <vt:lpstr>Applications</vt:lpstr>
      <vt:lpstr>Versiones de Android</vt:lpstr>
      <vt:lpstr>NDK Versions</vt:lpstr>
      <vt:lpstr>Components of an Android application</vt:lpstr>
      <vt:lpstr>Consideraciones Previas</vt:lpstr>
      <vt:lpstr>Consideraciones Previas</vt:lpstr>
      <vt:lpstr>Android MVC</vt:lpstr>
      <vt:lpstr>Consideraciones Previas</vt:lpstr>
      <vt:lpstr>Consideraciones Previas</vt:lpstr>
      <vt:lpstr>IDE de DESARROLLO</vt:lpstr>
      <vt:lpstr>Instalación del IDE</vt:lpstr>
      <vt:lpstr>Instalación en Windows</vt:lpstr>
      <vt:lpstr>Instalación en Mac OS</vt:lpstr>
      <vt:lpstr>Instalación en Linux</vt:lpstr>
      <vt:lpstr>Instalación solo el SDK</vt:lpstr>
      <vt:lpstr>Instalación SDK Tools</vt:lpstr>
      <vt:lpstr>Instalación Librerías de Soporte</vt:lpstr>
      <vt:lpstr>Configurando un Android Virtual Device (Emulador)</vt:lpstr>
      <vt:lpstr>Creando un Emulador</vt:lpstr>
      <vt:lpstr>Configurando el Emulador</vt:lpstr>
      <vt:lpstr>Configurando el Emulador</vt:lpstr>
      <vt:lpstr>Configurando el Emulador</vt:lpstr>
      <vt:lpstr>Inicializando Emulador</vt:lpstr>
      <vt:lpstr>Inicializando el Emulador</vt:lpstr>
      <vt:lpstr>Emulador Listo</vt:lpstr>
      <vt:lpstr>Iniciar Proyecto</vt:lpstr>
      <vt:lpstr>Presentación de PowerPoint</vt:lpstr>
      <vt:lpstr>Presentación de PowerPoint</vt:lpstr>
      <vt:lpstr>Presentación de PowerPoint</vt:lpstr>
      <vt:lpstr>Presentación de PowerPoint</vt:lpstr>
      <vt:lpstr>Presentación de PowerPoint</vt:lpstr>
      <vt:lpstr>Temas de la Plataforma</vt:lpstr>
      <vt:lpstr>Presentación de PowerPoint</vt:lpstr>
      <vt:lpstr>Android SDK</vt:lpstr>
      <vt:lpstr>Vista [XML]</vt:lpstr>
      <vt:lpstr>Conceptos que trabajaremos</vt:lpstr>
      <vt:lpstr>Views </vt:lpstr>
      <vt:lpstr>Como usar un View</vt:lpstr>
      <vt:lpstr>Views y Layouts</vt:lpstr>
      <vt:lpstr>Views y Layouts</vt:lpstr>
      <vt:lpstr>Views y Layouts</vt:lpstr>
      <vt:lpstr>Views y Layouts</vt:lpstr>
      <vt:lpstr>Parámetros para Layouts</vt:lpstr>
      <vt:lpstr>Pantallas Múltiples</vt:lpstr>
      <vt:lpstr> Pantallas para múltiples dispositivos </vt:lpstr>
      <vt:lpstr> Pantallas para múltiples dispositivos </vt:lpstr>
      <vt:lpstr> Pantallas para múltiples dispositivos </vt:lpstr>
      <vt:lpstr> Pantallas para múltiples dispositivos </vt:lpstr>
      <vt:lpstr> Pantallas para múltiples dispositivos </vt:lpstr>
      <vt:lpstr>Pantallas para múltiples dispositivos </vt:lpstr>
      <vt:lpstr>Pantallas para múltiples dispositivos </vt:lpstr>
      <vt:lpstr>Pantallas para múltiples dispositivos </vt:lpstr>
      <vt:lpstr>Pantallas para múltiples dispositivos </vt:lpstr>
      <vt:lpstr>Pantallas para múltiples dispositivos </vt:lpstr>
      <vt:lpstr>Rotación</vt:lpstr>
      <vt:lpstr>Rotación</vt:lpstr>
      <vt:lpstr>Rotacion</vt:lpstr>
      <vt:lpstr>Rotacion</vt:lpstr>
      <vt:lpstr>Controlador [Java]</vt:lpstr>
      <vt:lpstr>Intents</vt:lpstr>
      <vt:lpstr>Intents</vt:lpstr>
      <vt:lpstr>Intents</vt:lpstr>
      <vt:lpstr>Intent Explicito</vt:lpstr>
      <vt:lpstr>Intent Implícito</vt:lpstr>
      <vt:lpstr>Intent Implícito</vt:lpstr>
      <vt:lpstr>Transfiriendo Datos</vt:lpstr>
      <vt:lpstr>Application Life-Cicle</vt:lpstr>
      <vt:lpstr>Presentación de PowerPoint</vt:lpstr>
      <vt:lpstr>Listas</vt:lpstr>
      <vt:lpstr>ListView</vt:lpstr>
      <vt:lpstr>Pasos para realizar una lista</vt:lpstr>
      <vt:lpstr>1.- Actividad que contiene la Lista </vt:lpstr>
      <vt:lpstr>2.- Diseño de los ítems de la lista.</vt:lpstr>
      <vt:lpstr>2.- Diseño de los ítems de la lista.</vt:lpstr>
      <vt:lpstr>Clase de elementos que se colocaran en la lista.</vt:lpstr>
      <vt:lpstr>Clase de elementos que se colocaran en la lista.</vt:lpstr>
      <vt:lpstr>El super ()…</vt:lpstr>
      <vt:lpstr>4.-Adaptador</vt:lpstr>
      <vt:lpstr>4.-Adaptador</vt:lpstr>
      <vt:lpstr>4.-Adaptador</vt:lpstr>
      <vt:lpstr>4.-Adaptador</vt:lpstr>
      <vt:lpstr>4.-Adaptador</vt:lpstr>
      <vt:lpstr>4.-Adaptador</vt:lpstr>
      <vt:lpstr>4.-Adaptador</vt:lpstr>
      <vt:lpstr>Programación del Main</vt:lpstr>
      <vt:lpstr>Programación del Main</vt:lpstr>
      <vt:lpstr>Programación del Main</vt:lpstr>
      <vt:lpstr>Programación del Main</vt:lpstr>
      <vt:lpstr>HILOS</vt:lpstr>
      <vt:lpstr>Hilos</vt:lpstr>
      <vt:lpstr>Hilos</vt:lpstr>
      <vt:lpstr>Hilos</vt:lpstr>
      <vt:lpstr>Hilos</vt:lpstr>
      <vt:lpstr>Hilos - Handler</vt:lpstr>
      <vt:lpstr>Hilos - AsyncTask</vt:lpstr>
      <vt:lpstr>Mensajes tipo Pop-up</vt:lpstr>
      <vt:lpstr>Menús de Contexto</vt:lpstr>
      <vt:lpstr>Creando un menu</vt:lpstr>
      <vt:lpstr>Manejo de un Menú de Contexto Seleccionado</vt:lpstr>
      <vt:lpstr>CheckBox y RadioButtons</vt:lpstr>
      <vt:lpstr>CheckBox y RadioButton</vt:lpstr>
      <vt:lpstr>CheckBox y RadioButtons</vt:lpstr>
      <vt:lpstr>Accesos directos con teclas</vt:lpstr>
      <vt:lpstr>Iconos</vt:lpstr>
      <vt:lpstr>Títulos en ítems de Menú – Condensed Titles</vt:lpstr>
      <vt:lpstr>ItemClickListener de un Menu</vt:lpstr>
      <vt:lpstr>Notificaciones a Usuarios</vt:lpstr>
      <vt:lpstr>Notificaciones a Usuarios</vt:lpstr>
      <vt:lpstr>Notificaciones</vt:lpstr>
      <vt:lpstr>Notificaciones - Toast</vt:lpstr>
      <vt:lpstr>Notificaciones - Toast</vt:lpstr>
      <vt:lpstr>Notificaciones - Toast</vt:lpstr>
      <vt:lpstr>Notificaciones – Barra de Estado</vt:lpstr>
      <vt:lpstr>Notificaciones – Barra de Estado</vt:lpstr>
      <vt:lpstr>Notificaciones - Dialog</vt:lpstr>
      <vt:lpstr>Notificaciones - Dialog</vt:lpstr>
      <vt:lpstr>Notificaciones - Dialog</vt:lpstr>
      <vt:lpstr>Presentación de PowerPoint</vt:lpstr>
      <vt:lpstr>Fragmentos</vt:lpstr>
      <vt:lpstr>¿Qué es un fragmento?</vt:lpstr>
      <vt:lpstr>¿Qué es un fragmento?</vt:lpstr>
      <vt:lpstr>¿Qué es un fragmento?</vt:lpstr>
      <vt:lpstr>Fragmento</vt:lpstr>
      <vt:lpstr>Ciclo de vida de un fragmento</vt:lpstr>
      <vt:lpstr>Ciclo de Vida de un Fragmento</vt:lpstr>
      <vt:lpstr>Ciclo de vida de un fragmento</vt:lpstr>
      <vt:lpstr>Ciclo de vida de un fragmento</vt:lpstr>
      <vt:lpstr>Ciclo de vida de un fragmento</vt:lpstr>
      <vt:lpstr>Ciclo de vida de un fragmento</vt:lpstr>
      <vt:lpstr>Modelo [Data Sources]</vt:lpstr>
      <vt:lpstr>Proveedores de Contenido</vt:lpstr>
      <vt:lpstr>Proveedores de Contenido Nativos de Android</vt:lpstr>
      <vt:lpstr>Proveedores de Contenido Nativo de Android</vt:lpstr>
      <vt:lpstr>Proveedores de Contenido Nativo de Android</vt:lpstr>
      <vt:lpstr>Proveedores de Contenido Nativo de Android</vt:lpstr>
      <vt:lpstr>Archivos</vt:lpstr>
      <vt:lpstr>File I/O</vt:lpstr>
      <vt:lpstr>File I/O</vt:lpstr>
      <vt:lpstr>File I/O</vt:lpstr>
      <vt:lpstr>File I/O</vt:lpstr>
      <vt:lpstr>Archivos como Recursos</vt:lpstr>
      <vt:lpstr>Archivos como Recursos</vt:lpstr>
      <vt:lpstr>Bases de Datos</vt:lpstr>
      <vt:lpstr>Introduccion</vt:lpstr>
      <vt:lpstr>Introduccion</vt:lpstr>
      <vt:lpstr>Introduccion</vt:lpstr>
      <vt:lpstr>Introduccion</vt:lpstr>
      <vt:lpstr>SQLite en tu aplicación.</vt:lpstr>
      <vt:lpstr>Librería SQLite</vt:lpstr>
      <vt:lpstr>Crear Una Base De Datos En SQLite</vt:lpstr>
      <vt:lpstr>Crear Una Base De Datos En SQLite</vt:lpstr>
      <vt:lpstr>OnCreate()</vt:lpstr>
      <vt:lpstr>OnUpgrade()</vt:lpstr>
      <vt:lpstr>Presentación de PowerPoint</vt:lpstr>
      <vt:lpstr>Pasos para crear una Base de Datos</vt:lpstr>
      <vt:lpstr>Datos</vt:lpstr>
      <vt:lpstr>Comunicación vía Internet</vt:lpstr>
      <vt:lpstr>Opciones de Almacenamiento</vt:lpstr>
      <vt:lpstr>Opciones de Almacenamiento</vt:lpstr>
      <vt:lpstr>Opciones de Almacenamiento</vt:lpstr>
      <vt:lpstr>Conectándose a Internet</vt:lpstr>
      <vt:lpstr>Conectándose a Internet</vt:lpstr>
      <vt:lpstr>Conectandose WS recibiendo JSON</vt:lpstr>
      <vt:lpstr>Shared Preferences</vt:lpstr>
      <vt:lpstr>Recuperación de Shared Preferences</vt:lpstr>
      <vt:lpstr>Shared Preferences</vt:lpstr>
      <vt:lpstr>Permisos</vt:lpstr>
      <vt:lpstr>Permisos en el Manifest</vt:lpstr>
      <vt:lpstr>Tipos de Permisos</vt:lpstr>
      <vt:lpstr>Mecanismos de Seguridad en Android</vt:lpstr>
      <vt:lpstr>Mecanismo de Seguridad en Android</vt:lpstr>
      <vt:lpstr>Servicios</vt:lpstr>
      <vt:lpstr>Servicios</vt:lpstr>
      <vt:lpstr>Servicios</vt:lpstr>
      <vt:lpstr>Servicios</vt:lpstr>
      <vt:lpstr>Servicios</vt:lpstr>
      <vt:lpstr>Servicios Basados en Ubicación</vt:lpstr>
      <vt:lpstr>Servicios Basados en Ubicación </vt:lpstr>
      <vt:lpstr>Locations Providers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Application Development Course.</dc:title>
  <dc:creator>Monserrat Ramirez</dc:creator>
  <cp:lastModifiedBy>Monserrat Ramirez</cp:lastModifiedBy>
  <cp:revision>65</cp:revision>
  <dcterms:modified xsi:type="dcterms:W3CDTF">2016-08-10T18:12:03Z</dcterms:modified>
</cp:coreProperties>
</file>